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E79"/>
    <a:srgbClr val="EC7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34689-9D5B-404F-A593-F1C5A39DA62F}" v="3" dt="2024-01-17T18:50:35.86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08" y="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66FD-B7FC-49B5-B7A1-8CDA93A71DF9}" type="datetimeFigureOut">
              <a:rPr lang="es-CL" smtClean="0"/>
              <a:t>17-01-2024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36170-A748-40CE-867A-915FFD136C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998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6170-A748-40CE-867A-915FFD136CCF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711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21074" y="0"/>
            <a:ext cx="6972934" cy="7556500"/>
            <a:chOff x="3721074" y="0"/>
            <a:chExt cx="6972934" cy="7556500"/>
          </a:xfrm>
        </p:grpSpPr>
        <p:sp>
          <p:nvSpPr>
            <p:cNvPr id="3" name="object 3"/>
            <p:cNvSpPr/>
            <p:nvPr/>
          </p:nvSpPr>
          <p:spPr>
            <a:xfrm>
              <a:off x="3721074" y="0"/>
              <a:ext cx="3358515" cy="7556500"/>
            </a:xfrm>
            <a:custGeom>
              <a:avLst/>
              <a:gdLst/>
              <a:ahLst/>
              <a:cxnLst/>
              <a:rect l="l" t="t" r="r" b="b"/>
              <a:pathLst>
                <a:path w="3358515" h="7556500">
                  <a:moveTo>
                    <a:pt x="3358134" y="0"/>
                  </a:moveTo>
                  <a:lnTo>
                    <a:pt x="0" y="0"/>
                  </a:lnTo>
                  <a:lnTo>
                    <a:pt x="0" y="7556500"/>
                  </a:lnTo>
                  <a:lnTo>
                    <a:pt x="3358134" y="7556500"/>
                  </a:lnTo>
                  <a:lnTo>
                    <a:pt x="3358134" y="0"/>
                  </a:lnTo>
                  <a:close/>
                </a:path>
              </a:pathLst>
            </a:custGeom>
            <a:solidFill>
              <a:srgbClr val="435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79208" y="0"/>
              <a:ext cx="3614420" cy="7556500"/>
            </a:xfrm>
            <a:custGeom>
              <a:avLst/>
              <a:gdLst/>
              <a:ahLst/>
              <a:cxnLst/>
              <a:rect l="l" t="t" r="r" b="b"/>
              <a:pathLst>
                <a:path w="3614420" h="7556500">
                  <a:moveTo>
                    <a:pt x="3614204" y="0"/>
                  </a:moveTo>
                  <a:lnTo>
                    <a:pt x="0" y="0"/>
                  </a:lnTo>
                  <a:lnTo>
                    <a:pt x="0" y="7556500"/>
                  </a:lnTo>
                  <a:lnTo>
                    <a:pt x="3614204" y="7556500"/>
                  </a:lnTo>
                  <a:lnTo>
                    <a:pt x="3614204" y="0"/>
                  </a:lnTo>
                  <a:close/>
                </a:path>
              </a:pathLst>
            </a:custGeom>
            <a:solidFill>
              <a:srgbClr val="002A2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81" name="object 281"/>
          <p:cNvSpPr/>
          <p:nvPr/>
        </p:nvSpPr>
        <p:spPr>
          <a:xfrm>
            <a:off x="7415966" y="2129160"/>
            <a:ext cx="2380615" cy="449580"/>
          </a:xfrm>
          <a:custGeom>
            <a:avLst/>
            <a:gdLst/>
            <a:ahLst/>
            <a:cxnLst/>
            <a:rect l="l" t="t" r="r" b="b"/>
            <a:pathLst>
              <a:path w="2380615" h="449580">
                <a:moveTo>
                  <a:pt x="245021" y="11404"/>
                </a:moveTo>
                <a:lnTo>
                  <a:pt x="0" y="11404"/>
                </a:lnTo>
                <a:lnTo>
                  <a:pt x="0" y="23901"/>
                </a:lnTo>
                <a:lnTo>
                  <a:pt x="19459" y="24639"/>
                </a:lnTo>
                <a:lnTo>
                  <a:pt x="32600" y="28179"/>
                </a:lnTo>
                <a:lnTo>
                  <a:pt x="40037" y="36508"/>
                </a:lnTo>
                <a:lnTo>
                  <a:pt x="42379" y="51612"/>
                </a:lnTo>
                <a:lnTo>
                  <a:pt x="42379" y="300431"/>
                </a:lnTo>
                <a:lnTo>
                  <a:pt x="40037" y="315535"/>
                </a:lnTo>
                <a:lnTo>
                  <a:pt x="32600" y="323864"/>
                </a:lnTo>
                <a:lnTo>
                  <a:pt x="19459" y="327404"/>
                </a:lnTo>
                <a:lnTo>
                  <a:pt x="0" y="328142"/>
                </a:lnTo>
                <a:lnTo>
                  <a:pt x="0" y="340639"/>
                </a:lnTo>
                <a:lnTo>
                  <a:pt x="257517" y="340639"/>
                </a:lnTo>
                <a:lnTo>
                  <a:pt x="259052" y="325970"/>
                </a:lnTo>
                <a:lnTo>
                  <a:pt x="121158" y="325970"/>
                </a:lnTo>
                <a:lnTo>
                  <a:pt x="109092" y="325206"/>
                </a:lnTo>
                <a:lnTo>
                  <a:pt x="100031" y="321895"/>
                </a:lnTo>
                <a:lnTo>
                  <a:pt x="94333" y="314510"/>
                </a:lnTo>
                <a:lnTo>
                  <a:pt x="92354" y="301523"/>
                </a:lnTo>
                <a:lnTo>
                  <a:pt x="92354" y="178739"/>
                </a:lnTo>
                <a:lnTo>
                  <a:pt x="208076" y="178739"/>
                </a:lnTo>
                <a:lnTo>
                  <a:pt x="208076" y="164071"/>
                </a:lnTo>
                <a:lnTo>
                  <a:pt x="92354" y="164071"/>
                </a:lnTo>
                <a:lnTo>
                  <a:pt x="92354" y="26619"/>
                </a:lnTo>
                <a:lnTo>
                  <a:pt x="245222" y="26619"/>
                </a:lnTo>
                <a:lnTo>
                  <a:pt x="245021" y="11404"/>
                </a:lnTo>
                <a:close/>
              </a:path>
              <a:path w="2380615" h="449580">
                <a:moveTo>
                  <a:pt x="267296" y="247192"/>
                </a:moveTo>
                <a:lnTo>
                  <a:pt x="256971" y="247192"/>
                </a:lnTo>
                <a:lnTo>
                  <a:pt x="241982" y="291359"/>
                </a:lnTo>
                <a:lnTo>
                  <a:pt x="222202" y="314899"/>
                </a:lnTo>
                <a:lnTo>
                  <a:pt x="193863" y="324281"/>
                </a:lnTo>
                <a:lnTo>
                  <a:pt x="153200" y="325970"/>
                </a:lnTo>
                <a:lnTo>
                  <a:pt x="259052" y="325970"/>
                </a:lnTo>
                <a:lnTo>
                  <a:pt x="267296" y="247192"/>
                </a:lnTo>
                <a:close/>
              </a:path>
              <a:path w="2380615" h="449580">
                <a:moveTo>
                  <a:pt x="208076" y="178739"/>
                </a:moveTo>
                <a:lnTo>
                  <a:pt x="149402" y="178739"/>
                </a:lnTo>
                <a:lnTo>
                  <a:pt x="174310" y="180115"/>
                </a:lnTo>
                <a:lnTo>
                  <a:pt x="188113" y="185667"/>
                </a:lnTo>
                <a:lnTo>
                  <a:pt x="194785" y="197535"/>
                </a:lnTo>
                <a:lnTo>
                  <a:pt x="198297" y="217855"/>
                </a:lnTo>
                <a:lnTo>
                  <a:pt x="208076" y="217855"/>
                </a:lnTo>
                <a:lnTo>
                  <a:pt x="208076" y="178739"/>
                </a:lnTo>
                <a:close/>
              </a:path>
              <a:path w="2380615" h="449580">
                <a:moveTo>
                  <a:pt x="208076" y="124409"/>
                </a:moveTo>
                <a:lnTo>
                  <a:pt x="198297" y="124409"/>
                </a:lnTo>
                <a:lnTo>
                  <a:pt x="194785" y="144815"/>
                </a:lnTo>
                <a:lnTo>
                  <a:pt x="188113" y="156870"/>
                </a:lnTo>
                <a:lnTo>
                  <a:pt x="174310" y="162610"/>
                </a:lnTo>
                <a:lnTo>
                  <a:pt x="149402" y="164071"/>
                </a:lnTo>
                <a:lnTo>
                  <a:pt x="208076" y="164071"/>
                </a:lnTo>
                <a:lnTo>
                  <a:pt x="208076" y="124409"/>
                </a:lnTo>
                <a:close/>
              </a:path>
              <a:path w="2380615" h="449580">
                <a:moveTo>
                  <a:pt x="245222" y="26619"/>
                </a:moveTo>
                <a:lnTo>
                  <a:pt x="145059" y="26619"/>
                </a:lnTo>
                <a:lnTo>
                  <a:pt x="185836" y="28342"/>
                </a:lnTo>
                <a:lnTo>
                  <a:pt x="212556" y="36737"/>
                </a:lnTo>
                <a:lnTo>
                  <a:pt x="228480" y="56644"/>
                </a:lnTo>
                <a:lnTo>
                  <a:pt x="236867" y="92900"/>
                </a:lnTo>
                <a:lnTo>
                  <a:pt x="246100" y="92900"/>
                </a:lnTo>
                <a:lnTo>
                  <a:pt x="245222" y="26619"/>
                </a:lnTo>
                <a:close/>
              </a:path>
              <a:path w="2380615" h="449580">
                <a:moveTo>
                  <a:pt x="367792" y="109194"/>
                </a:moveTo>
                <a:lnTo>
                  <a:pt x="287934" y="109194"/>
                </a:lnTo>
                <a:lnTo>
                  <a:pt x="287934" y="120611"/>
                </a:lnTo>
                <a:lnTo>
                  <a:pt x="303712" y="121281"/>
                </a:lnTo>
                <a:lnTo>
                  <a:pt x="313534" y="124752"/>
                </a:lnTo>
                <a:lnTo>
                  <a:pt x="318570" y="133213"/>
                </a:lnTo>
                <a:lnTo>
                  <a:pt x="319989" y="148856"/>
                </a:lnTo>
                <a:lnTo>
                  <a:pt x="319989" y="300431"/>
                </a:lnTo>
                <a:lnTo>
                  <a:pt x="318570" y="316159"/>
                </a:lnTo>
                <a:lnTo>
                  <a:pt x="313534" y="324808"/>
                </a:lnTo>
                <a:lnTo>
                  <a:pt x="303712" y="328466"/>
                </a:lnTo>
                <a:lnTo>
                  <a:pt x="287934" y="329222"/>
                </a:lnTo>
                <a:lnTo>
                  <a:pt x="287934" y="340639"/>
                </a:lnTo>
                <a:lnTo>
                  <a:pt x="400392" y="340639"/>
                </a:lnTo>
                <a:lnTo>
                  <a:pt x="400392" y="329222"/>
                </a:lnTo>
                <a:lnTo>
                  <a:pt x="384524" y="328466"/>
                </a:lnTo>
                <a:lnTo>
                  <a:pt x="374515" y="324808"/>
                </a:lnTo>
                <a:lnTo>
                  <a:pt x="369294" y="316159"/>
                </a:lnTo>
                <a:lnTo>
                  <a:pt x="367792" y="300431"/>
                </a:lnTo>
                <a:lnTo>
                  <a:pt x="367792" y="165150"/>
                </a:lnTo>
                <a:lnTo>
                  <a:pt x="374378" y="154292"/>
                </a:lnTo>
                <a:lnTo>
                  <a:pt x="367792" y="154292"/>
                </a:lnTo>
                <a:lnTo>
                  <a:pt x="367792" y="109194"/>
                </a:lnTo>
                <a:close/>
              </a:path>
              <a:path w="2380615" h="449580">
                <a:moveTo>
                  <a:pt x="495677" y="131470"/>
                </a:moveTo>
                <a:lnTo>
                  <a:pt x="415594" y="131470"/>
                </a:lnTo>
                <a:lnTo>
                  <a:pt x="436110" y="135400"/>
                </a:lnTo>
                <a:lnTo>
                  <a:pt x="450510" y="147019"/>
                </a:lnTo>
                <a:lnTo>
                  <a:pt x="459000" y="166076"/>
                </a:lnTo>
                <a:lnTo>
                  <a:pt x="461784" y="192316"/>
                </a:lnTo>
                <a:lnTo>
                  <a:pt x="461784" y="300431"/>
                </a:lnTo>
                <a:lnTo>
                  <a:pt x="460451" y="316159"/>
                </a:lnTo>
                <a:lnTo>
                  <a:pt x="455601" y="324808"/>
                </a:lnTo>
                <a:lnTo>
                  <a:pt x="445963" y="328466"/>
                </a:lnTo>
                <a:lnTo>
                  <a:pt x="430263" y="329222"/>
                </a:lnTo>
                <a:lnTo>
                  <a:pt x="430263" y="340639"/>
                </a:lnTo>
                <a:lnTo>
                  <a:pt x="542188" y="340639"/>
                </a:lnTo>
                <a:lnTo>
                  <a:pt x="542188" y="329222"/>
                </a:lnTo>
                <a:lnTo>
                  <a:pt x="526089" y="328466"/>
                </a:lnTo>
                <a:lnTo>
                  <a:pt x="516105" y="324808"/>
                </a:lnTo>
                <a:lnTo>
                  <a:pt x="511013" y="316159"/>
                </a:lnTo>
                <a:lnTo>
                  <a:pt x="509587" y="300431"/>
                </a:lnTo>
                <a:lnTo>
                  <a:pt x="509587" y="177647"/>
                </a:lnTo>
                <a:lnTo>
                  <a:pt x="508495" y="166789"/>
                </a:lnTo>
                <a:lnTo>
                  <a:pt x="514551" y="157010"/>
                </a:lnTo>
                <a:lnTo>
                  <a:pt x="506869" y="157010"/>
                </a:lnTo>
                <a:lnTo>
                  <a:pt x="498966" y="135621"/>
                </a:lnTo>
                <a:lnTo>
                  <a:pt x="495677" y="131470"/>
                </a:lnTo>
                <a:close/>
              </a:path>
              <a:path w="2380615" h="449580">
                <a:moveTo>
                  <a:pt x="637388" y="131470"/>
                </a:moveTo>
                <a:lnTo>
                  <a:pt x="557390" y="131470"/>
                </a:lnTo>
                <a:lnTo>
                  <a:pt x="577675" y="135400"/>
                </a:lnTo>
                <a:lnTo>
                  <a:pt x="592100" y="147019"/>
                </a:lnTo>
                <a:lnTo>
                  <a:pt x="600718" y="166076"/>
                </a:lnTo>
                <a:lnTo>
                  <a:pt x="603580" y="192316"/>
                </a:lnTo>
                <a:lnTo>
                  <a:pt x="603580" y="300431"/>
                </a:lnTo>
                <a:lnTo>
                  <a:pt x="602169" y="316159"/>
                </a:lnTo>
                <a:lnTo>
                  <a:pt x="597192" y="324808"/>
                </a:lnTo>
                <a:lnTo>
                  <a:pt x="587528" y="328466"/>
                </a:lnTo>
                <a:lnTo>
                  <a:pt x="572058" y="329222"/>
                </a:lnTo>
                <a:lnTo>
                  <a:pt x="572058" y="340639"/>
                </a:lnTo>
                <a:lnTo>
                  <a:pt x="683983" y="340639"/>
                </a:lnTo>
                <a:lnTo>
                  <a:pt x="683983" y="329222"/>
                </a:lnTo>
                <a:lnTo>
                  <a:pt x="667885" y="328466"/>
                </a:lnTo>
                <a:lnTo>
                  <a:pt x="657901" y="324808"/>
                </a:lnTo>
                <a:lnTo>
                  <a:pt x="652808" y="316159"/>
                </a:lnTo>
                <a:lnTo>
                  <a:pt x="651383" y="300431"/>
                </a:lnTo>
                <a:lnTo>
                  <a:pt x="651383" y="183083"/>
                </a:lnTo>
                <a:lnTo>
                  <a:pt x="647473" y="152328"/>
                </a:lnTo>
                <a:lnTo>
                  <a:pt x="637388" y="131470"/>
                </a:lnTo>
                <a:close/>
              </a:path>
              <a:path w="2380615" h="449580">
                <a:moveTo>
                  <a:pt x="582930" y="103758"/>
                </a:moveTo>
                <a:lnTo>
                  <a:pt x="555995" y="109098"/>
                </a:lnTo>
                <a:lnTo>
                  <a:pt x="534103" y="122435"/>
                </a:lnTo>
                <a:lnTo>
                  <a:pt x="517609" y="139747"/>
                </a:lnTo>
                <a:lnTo>
                  <a:pt x="506869" y="157010"/>
                </a:lnTo>
                <a:lnTo>
                  <a:pt x="514551" y="157010"/>
                </a:lnTo>
                <a:lnTo>
                  <a:pt x="516597" y="153705"/>
                </a:lnTo>
                <a:lnTo>
                  <a:pt x="527651" y="142405"/>
                </a:lnTo>
                <a:lnTo>
                  <a:pt x="541351" y="134467"/>
                </a:lnTo>
                <a:lnTo>
                  <a:pt x="557390" y="131470"/>
                </a:lnTo>
                <a:lnTo>
                  <a:pt x="637388" y="131470"/>
                </a:lnTo>
                <a:lnTo>
                  <a:pt x="635287" y="127123"/>
                </a:lnTo>
                <a:lnTo>
                  <a:pt x="614022" y="110041"/>
                </a:lnTo>
                <a:lnTo>
                  <a:pt x="582930" y="103758"/>
                </a:lnTo>
                <a:close/>
              </a:path>
              <a:path w="2380615" h="449580">
                <a:moveTo>
                  <a:pt x="441134" y="103758"/>
                </a:moveTo>
                <a:lnTo>
                  <a:pt x="415310" y="108674"/>
                </a:lnTo>
                <a:lnTo>
                  <a:pt x="394276" y="121077"/>
                </a:lnTo>
                <a:lnTo>
                  <a:pt x="378335" y="137454"/>
                </a:lnTo>
                <a:lnTo>
                  <a:pt x="367792" y="154292"/>
                </a:lnTo>
                <a:lnTo>
                  <a:pt x="374378" y="154292"/>
                </a:lnTo>
                <a:lnTo>
                  <a:pt x="375570" y="152328"/>
                </a:lnTo>
                <a:lnTo>
                  <a:pt x="386402" y="141590"/>
                </a:lnTo>
                <a:lnTo>
                  <a:pt x="399879" y="134213"/>
                </a:lnTo>
                <a:lnTo>
                  <a:pt x="415594" y="131470"/>
                </a:lnTo>
                <a:lnTo>
                  <a:pt x="495677" y="131470"/>
                </a:lnTo>
                <a:lnTo>
                  <a:pt x="485613" y="118768"/>
                </a:lnTo>
                <a:lnTo>
                  <a:pt x="466453" y="107723"/>
                </a:lnTo>
                <a:lnTo>
                  <a:pt x="441134" y="103758"/>
                </a:lnTo>
                <a:close/>
              </a:path>
              <a:path w="2380615" h="449580">
                <a:moveTo>
                  <a:pt x="803503" y="103758"/>
                </a:moveTo>
                <a:lnTo>
                  <a:pt x="764484" y="113020"/>
                </a:lnTo>
                <a:lnTo>
                  <a:pt x="730562" y="138734"/>
                </a:lnTo>
                <a:lnTo>
                  <a:pt x="706625" y="177793"/>
                </a:lnTo>
                <a:lnTo>
                  <a:pt x="697560" y="227088"/>
                </a:lnTo>
                <a:lnTo>
                  <a:pt x="706686" y="275242"/>
                </a:lnTo>
                <a:lnTo>
                  <a:pt x="731448" y="312854"/>
                </a:lnTo>
                <a:lnTo>
                  <a:pt x="767924" y="337327"/>
                </a:lnTo>
                <a:lnTo>
                  <a:pt x="812190" y="346062"/>
                </a:lnTo>
                <a:lnTo>
                  <a:pt x="836368" y="343015"/>
                </a:lnTo>
                <a:lnTo>
                  <a:pt x="859323" y="333908"/>
                </a:lnTo>
                <a:lnTo>
                  <a:pt x="879889" y="318896"/>
                </a:lnTo>
                <a:lnTo>
                  <a:pt x="834466" y="318896"/>
                </a:lnTo>
                <a:lnTo>
                  <a:pt x="796970" y="310349"/>
                </a:lnTo>
                <a:lnTo>
                  <a:pt x="767983" y="286777"/>
                </a:lnTo>
                <a:lnTo>
                  <a:pt x="749285" y="251286"/>
                </a:lnTo>
                <a:lnTo>
                  <a:pt x="742657" y="206984"/>
                </a:lnTo>
                <a:lnTo>
                  <a:pt x="742657" y="197205"/>
                </a:lnTo>
                <a:lnTo>
                  <a:pt x="893686" y="197205"/>
                </a:lnTo>
                <a:lnTo>
                  <a:pt x="891629" y="184175"/>
                </a:lnTo>
                <a:lnTo>
                  <a:pt x="744283" y="184175"/>
                </a:lnTo>
                <a:lnTo>
                  <a:pt x="751767" y="155709"/>
                </a:lnTo>
                <a:lnTo>
                  <a:pt x="764652" y="134937"/>
                </a:lnTo>
                <a:lnTo>
                  <a:pt x="782022" y="122214"/>
                </a:lnTo>
                <a:lnTo>
                  <a:pt x="802957" y="117894"/>
                </a:lnTo>
                <a:lnTo>
                  <a:pt x="851599" y="117894"/>
                </a:lnTo>
                <a:lnTo>
                  <a:pt x="843949" y="112019"/>
                </a:lnTo>
                <a:lnTo>
                  <a:pt x="803503" y="103758"/>
                </a:lnTo>
                <a:close/>
              </a:path>
              <a:path w="2380615" h="449580">
                <a:moveTo>
                  <a:pt x="891514" y="291744"/>
                </a:moveTo>
                <a:lnTo>
                  <a:pt x="879773" y="303777"/>
                </a:lnTo>
                <a:lnTo>
                  <a:pt x="866452" y="312245"/>
                </a:lnTo>
                <a:lnTo>
                  <a:pt x="851400" y="317251"/>
                </a:lnTo>
                <a:lnTo>
                  <a:pt x="834466" y="318896"/>
                </a:lnTo>
                <a:lnTo>
                  <a:pt x="879889" y="318896"/>
                </a:lnTo>
                <a:lnTo>
                  <a:pt x="880034" y="318791"/>
                </a:lnTo>
                <a:lnTo>
                  <a:pt x="897483" y="297713"/>
                </a:lnTo>
                <a:lnTo>
                  <a:pt x="891514" y="291744"/>
                </a:lnTo>
                <a:close/>
              </a:path>
              <a:path w="2380615" h="449580">
                <a:moveTo>
                  <a:pt x="851599" y="117894"/>
                </a:moveTo>
                <a:lnTo>
                  <a:pt x="802957" y="117894"/>
                </a:lnTo>
                <a:lnTo>
                  <a:pt x="822781" y="122824"/>
                </a:lnTo>
                <a:lnTo>
                  <a:pt x="836847" y="136566"/>
                </a:lnTo>
                <a:lnTo>
                  <a:pt x="845512" y="157541"/>
                </a:lnTo>
                <a:lnTo>
                  <a:pt x="849134" y="184175"/>
                </a:lnTo>
                <a:lnTo>
                  <a:pt x="891629" y="184175"/>
                </a:lnTo>
                <a:lnTo>
                  <a:pt x="888380" y="163584"/>
                </a:lnTo>
                <a:lnTo>
                  <a:pt x="872021" y="133575"/>
                </a:lnTo>
                <a:lnTo>
                  <a:pt x="851599" y="117894"/>
                </a:lnTo>
                <a:close/>
              </a:path>
              <a:path w="2380615" h="449580">
                <a:moveTo>
                  <a:pt x="1202804" y="103758"/>
                </a:moveTo>
                <a:lnTo>
                  <a:pt x="1167370" y="109565"/>
                </a:lnTo>
                <a:lnTo>
                  <a:pt x="1138154" y="125763"/>
                </a:lnTo>
                <a:lnTo>
                  <a:pt x="1118311" y="150516"/>
                </a:lnTo>
                <a:lnTo>
                  <a:pt x="1110996" y="181990"/>
                </a:lnTo>
                <a:lnTo>
                  <a:pt x="1116011" y="208709"/>
                </a:lnTo>
                <a:lnTo>
                  <a:pt x="1129939" y="231095"/>
                </a:lnTo>
                <a:lnTo>
                  <a:pt x="1151099" y="248081"/>
                </a:lnTo>
                <a:lnTo>
                  <a:pt x="1177810" y="258597"/>
                </a:lnTo>
                <a:lnTo>
                  <a:pt x="1162215" y="265150"/>
                </a:lnTo>
                <a:lnTo>
                  <a:pt x="1149626" y="274354"/>
                </a:lnTo>
                <a:lnTo>
                  <a:pt x="1141213" y="286411"/>
                </a:lnTo>
                <a:lnTo>
                  <a:pt x="1138148" y="301523"/>
                </a:lnTo>
                <a:lnTo>
                  <a:pt x="1139923" y="312633"/>
                </a:lnTo>
                <a:lnTo>
                  <a:pt x="1144601" y="321554"/>
                </a:lnTo>
                <a:lnTo>
                  <a:pt x="1151216" y="328337"/>
                </a:lnTo>
                <a:lnTo>
                  <a:pt x="1158798" y="333032"/>
                </a:lnTo>
                <a:lnTo>
                  <a:pt x="1133772" y="339134"/>
                </a:lnTo>
                <a:lnTo>
                  <a:pt x="1112618" y="350483"/>
                </a:lnTo>
                <a:lnTo>
                  <a:pt x="1097984" y="366416"/>
                </a:lnTo>
                <a:lnTo>
                  <a:pt x="1092517" y="386270"/>
                </a:lnTo>
                <a:lnTo>
                  <a:pt x="1101421" y="412849"/>
                </a:lnTo>
                <a:lnTo>
                  <a:pt x="1125859" y="432652"/>
                </a:lnTo>
                <a:lnTo>
                  <a:pt x="1162420" y="445018"/>
                </a:lnTo>
                <a:lnTo>
                  <a:pt x="1207693" y="449287"/>
                </a:lnTo>
                <a:lnTo>
                  <a:pt x="1247293" y="443897"/>
                </a:lnTo>
                <a:lnTo>
                  <a:pt x="1266443" y="435711"/>
                </a:lnTo>
                <a:lnTo>
                  <a:pt x="1207693" y="435711"/>
                </a:lnTo>
                <a:lnTo>
                  <a:pt x="1176074" y="432212"/>
                </a:lnTo>
                <a:lnTo>
                  <a:pt x="1151534" y="421989"/>
                </a:lnTo>
                <a:lnTo>
                  <a:pt x="1135652" y="405450"/>
                </a:lnTo>
                <a:lnTo>
                  <a:pt x="1130007" y="383006"/>
                </a:lnTo>
                <a:lnTo>
                  <a:pt x="1132698" y="366395"/>
                </a:lnTo>
                <a:lnTo>
                  <a:pt x="1140533" y="352788"/>
                </a:lnTo>
                <a:lnTo>
                  <a:pt x="1153153" y="342746"/>
                </a:lnTo>
                <a:lnTo>
                  <a:pt x="1170203" y="336829"/>
                </a:lnTo>
                <a:lnTo>
                  <a:pt x="1309776" y="336829"/>
                </a:lnTo>
                <a:lnTo>
                  <a:pt x="1305482" y="331057"/>
                </a:lnTo>
                <a:lnTo>
                  <a:pt x="1286485" y="319217"/>
                </a:lnTo>
                <a:lnTo>
                  <a:pt x="1261478" y="311302"/>
                </a:lnTo>
                <a:lnTo>
                  <a:pt x="1185964" y="293916"/>
                </a:lnTo>
                <a:lnTo>
                  <a:pt x="1176185" y="291198"/>
                </a:lnTo>
                <a:lnTo>
                  <a:pt x="1170749" y="286854"/>
                </a:lnTo>
                <a:lnTo>
                  <a:pt x="1170749" y="279247"/>
                </a:lnTo>
                <a:lnTo>
                  <a:pt x="1172252" y="272617"/>
                </a:lnTo>
                <a:lnTo>
                  <a:pt x="1176659" y="267360"/>
                </a:lnTo>
                <a:lnTo>
                  <a:pt x="1183817" y="263427"/>
                </a:lnTo>
                <a:lnTo>
                  <a:pt x="1193571" y="260769"/>
                </a:lnTo>
                <a:lnTo>
                  <a:pt x="1206055" y="260769"/>
                </a:lnTo>
                <a:lnTo>
                  <a:pt x="1237923" y="255416"/>
                </a:lnTo>
                <a:lnTo>
                  <a:pt x="1249584" y="248818"/>
                </a:lnTo>
                <a:lnTo>
                  <a:pt x="1202804" y="248818"/>
                </a:lnTo>
                <a:lnTo>
                  <a:pt x="1183898" y="243954"/>
                </a:lnTo>
                <a:lnTo>
                  <a:pt x="1169323" y="230277"/>
                </a:lnTo>
                <a:lnTo>
                  <a:pt x="1159945" y="209165"/>
                </a:lnTo>
                <a:lnTo>
                  <a:pt x="1156627" y="181990"/>
                </a:lnTo>
                <a:lnTo>
                  <a:pt x="1159945" y="155134"/>
                </a:lnTo>
                <a:lnTo>
                  <a:pt x="1169323" y="134188"/>
                </a:lnTo>
                <a:lnTo>
                  <a:pt x="1183898" y="120576"/>
                </a:lnTo>
                <a:lnTo>
                  <a:pt x="1202804" y="115722"/>
                </a:lnTo>
                <a:lnTo>
                  <a:pt x="1320176" y="115722"/>
                </a:lnTo>
                <a:lnTo>
                  <a:pt x="1322561" y="109194"/>
                </a:lnTo>
                <a:lnTo>
                  <a:pt x="1237030" y="109194"/>
                </a:lnTo>
                <a:lnTo>
                  <a:pt x="1228777" y="106743"/>
                </a:lnTo>
                <a:lnTo>
                  <a:pt x="1220322" y="105052"/>
                </a:lnTo>
                <a:lnTo>
                  <a:pt x="1211665" y="104074"/>
                </a:lnTo>
                <a:lnTo>
                  <a:pt x="1202804" y="103758"/>
                </a:lnTo>
                <a:close/>
              </a:path>
              <a:path w="2380615" h="449580">
                <a:moveTo>
                  <a:pt x="1309776" y="336829"/>
                </a:moveTo>
                <a:lnTo>
                  <a:pt x="1170203" y="336829"/>
                </a:lnTo>
                <a:lnTo>
                  <a:pt x="1249527" y="356387"/>
                </a:lnTo>
                <a:lnTo>
                  <a:pt x="1266675" y="362277"/>
                </a:lnTo>
                <a:lnTo>
                  <a:pt x="1277913" y="370106"/>
                </a:lnTo>
                <a:lnTo>
                  <a:pt x="1284058" y="379768"/>
                </a:lnTo>
                <a:lnTo>
                  <a:pt x="1285925" y="391159"/>
                </a:lnTo>
                <a:lnTo>
                  <a:pt x="1279279" y="410728"/>
                </a:lnTo>
                <a:lnTo>
                  <a:pt x="1261683" y="424641"/>
                </a:lnTo>
                <a:lnTo>
                  <a:pt x="1236649" y="432952"/>
                </a:lnTo>
                <a:lnTo>
                  <a:pt x="1207693" y="435711"/>
                </a:lnTo>
                <a:lnTo>
                  <a:pt x="1266443" y="435711"/>
                </a:lnTo>
                <a:lnTo>
                  <a:pt x="1284090" y="428167"/>
                </a:lnTo>
                <a:lnTo>
                  <a:pt x="1311210" y="402760"/>
                </a:lnTo>
                <a:lnTo>
                  <a:pt x="1321777" y="368338"/>
                </a:lnTo>
                <a:lnTo>
                  <a:pt x="1317551" y="347278"/>
                </a:lnTo>
                <a:lnTo>
                  <a:pt x="1309776" y="336829"/>
                </a:lnTo>
                <a:close/>
              </a:path>
              <a:path w="2380615" h="449580">
                <a:moveTo>
                  <a:pt x="996365" y="109194"/>
                </a:moveTo>
                <a:lnTo>
                  <a:pt x="916495" y="109194"/>
                </a:lnTo>
                <a:lnTo>
                  <a:pt x="916495" y="120611"/>
                </a:lnTo>
                <a:lnTo>
                  <a:pt x="932278" y="121281"/>
                </a:lnTo>
                <a:lnTo>
                  <a:pt x="942100" y="124752"/>
                </a:lnTo>
                <a:lnTo>
                  <a:pt x="947133" y="133213"/>
                </a:lnTo>
                <a:lnTo>
                  <a:pt x="948328" y="146411"/>
                </a:lnTo>
                <a:lnTo>
                  <a:pt x="948451" y="301523"/>
                </a:lnTo>
                <a:lnTo>
                  <a:pt x="947133" y="316159"/>
                </a:lnTo>
                <a:lnTo>
                  <a:pt x="942100" y="324808"/>
                </a:lnTo>
                <a:lnTo>
                  <a:pt x="932278" y="328466"/>
                </a:lnTo>
                <a:lnTo>
                  <a:pt x="916495" y="329222"/>
                </a:lnTo>
                <a:lnTo>
                  <a:pt x="916495" y="340639"/>
                </a:lnTo>
                <a:lnTo>
                  <a:pt x="1039279" y="340639"/>
                </a:lnTo>
                <a:lnTo>
                  <a:pt x="1039279" y="329222"/>
                </a:lnTo>
                <a:lnTo>
                  <a:pt x="1018134" y="328466"/>
                </a:lnTo>
                <a:lnTo>
                  <a:pt x="1004987" y="324808"/>
                </a:lnTo>
                <a:lnTo>
                  <a:pt x="998257" y="316159"/>
                </a:lnTo>
                <a:lnTo>
                  <a:pt x="996365" y="300431"/>
                </a:lnTo>
                <a:lnTo>
                  <a:pt x="996365" y="168414"/>
                </a:lnTo>
                <a:lnTo>
                  <a:pt x="1005346" y="157543"/>
                </a:lnTo>
                <a:lnTo>
                  <a:pt x="996365" y="157543"/>
                </a:lnTo>
                <a:lnTo>
                  <a:pt x="996365" y="109194"/>
                </a:lnTo>
                <a:close/>
              </a:path>
              <a:path w="2380615" h="449580">
                <a:moveTo>
                  <a:pt x="1206055" y="260769"/>
                </a:moveTo>
                <a:lnTo>
                  <a:pt x="1193571" y="260769"/>
                </a:lnTo>
                <a:lnTo>
                  <a:pt x="1196822" y="261315"/>
                </a:lnTo>
                <a:lnTo>
                  <a:pt x="1202804" y="261315"/>
                </a:lnTo>
                <a:lnTo>
                  <a:pt x="1206055" y="260769"/>
                </a:lnTo>
                <a:close/>
              </a:path>
              <a:path w="2380615" h="449580">
                <a:moveTo>
                  <a:pt x="1320176" y="115722"/>
                </a:moveTo>
                <a:lnTo>
                  <a:pt x="1202804" y="115722"/>
                </a:lnTo>
                <a:lnTo>
                  <a:pt x="1221394" y="120576"/>
                </a:lnTo>
                <a:lnTo>
                  <a:pt x="1235806" y="134188"/>
                </a:lnTo>
                <a:lnTo>
                  <a:pt x="1245125" y="155134"/>
                </a:lnTo>
                <a:lnTo>
                  <a:pt x="1248435" y="181990"/>
                </a:lnTo>
                <a:lnTo>
                  <a:pt x="1245125" y="209165"/>
                </a:lnTo>
                <a:lnTo>
                  <a:pt x="1235806" y="230277"/>
                </a:lnTo>
                <a:lnTo>
                  <a:pt x="1221394" y="243954"/>
                </a:lnTo>
                <a:lnTo>
                  <a:pt x="1202804" y="248818"/>
                </a:lnTo>
                <a:lnTo>
                  <a:pt x="1249584" y="248818"/>
                </a:lnTo>
                <a:lnTo>
                  <a:pt x="1266982" y="238974"/>
                </a:lnTo>
                <a:lnTo>
                  <a:pt x="1286770" y="213871"/>
                </a:lnTo>
                <a:lnTo>
                  <a:pt x="1294079" y="181990"/>
                </a:lnTo>
                <a:lnTo>
                  <a:pt x="1292219" y="165851"/>
                </a:lnTo>
                <a:lnTo>
                  <a:pt x="1286946" y="151033"/>
                </a:lnTo>
                <a:lnTo>
                  <a:pt x="1278718" y="137840"/>
                </a:lnTo>
                <a:lnTo>
                  <a:pt x="1267993" y="126580"/>
                </a:lnTo>
                <a:lnTo>
                  <a:pt x="1316208" y="126580"/>
                </a:lnTo>
                <a:lnTo>
                  <a:pt x="1320176" y="115722"/>
                </a:lnTo>
                <a:close/>
              </a:path>
              <a:path w="2380615" h="449580">
                <a:moveTo>
                  <a:pt x="1092293" y="139077"/>
                </a:moveTo>
                <a:lnTo>
                  <a:pt x="1034389" y="139077"/>
                </a:lnTo>
                <a:lnTo>
                  <a:pt x="1045707" y="141547"/>
                </a:lnTo>
                <a:lnTo>
                  <a:pt x="1056463" y="148243"/>
                </a:lnTo>
                <a:lnTo>
                  <a:pt x="1066098" y="158097"/>
                </a:lnTo>
                <a:lnTo>
                  <a:pt x="1074051" y="170040"/>
                </a:lnTo>
                <a:lnTo>
                  <a:pt x="1075143" y="170040"/>
                </a:lnTo>
                <a:lnTo>
                  <a:pt x="1092293" y="139077"/>
                </a:lnTo>
                <a:close/>
              </a:path>
              <a:path w="2380615" h="449580">
                <a:moveTo>
                  <a:pt x="1056665" y="103758"/>
                </a:moveTo>
                <a:lnTo>
                  <a:pt x="1041669" y="107656"/>
                </a:lnTo>
                <a:lnTo>
                  <a:pt x="1027129" y="118635"/>
                </a:lnTo>
                <a:lnTo>
                  <a:pt x="1012283" y="135621"/>
                </a:lnTo>
                <a:lnTo>
                  <a:pt x="996365" y="157543"/>
                </a:lnTo>
                <a:lnTo>
                  <a:pt x="1005346" y="157543"/>
                </a:lnTo>
                <a:lnTo>
                  <a:pt x="1006968" y="155579"/>
                </a:lnTo>
                <a:lnTo>
                  <a:pt x="1016396" y="146411"/>
                </a:lnTo>
                <a:lnTo>
                  <a:pt x="1025315" y="140911"/>
                </a:lnTo>
                <a:lnTo>
                  <a:pt x="1034389" y="139077"/>
                </a:lnTo>
                <a:lnTo>
                  <a:pt x="1092293" y="139077"/>
                </a:lnTo>
                <a:lnTo>
                  <a:pt x="1097407" y="129844"/>
                </a:lnTo>
                <a:lnTo>
                  <a:pt x="1090355" y="120727"/>
                </a:lnTo>
                <a:lnTo>
                  <a:pt x="1080503" y="112320"/>
                </a:lnTo>
                <a:lnTo>
                  <a:pt x="1068917" y="106154"/>
                </a:lnTo>
                <a:lnTo>
                  <a:pt x="1056665" y="103758"/>
                </a:lnTo>
                <a:close/>
              </a:path>
              <a:path w="2380615" h="449580">
                <a:moveTo>
                  <a:pt x="1316208" y="126580"/>
                </a:moveTo>
                <a:lnTo>
                  <a:pt x="1267993" y="126580"/>
                </a:lnTo>
                <a:lnTo>
                  <a:pt x="1315808" y="127673"/>
                </a:lnTo>
                <a:lnTo>
                  <a:pt x="1316208" y="126580"/>
                </a:lnTo>
                <a:close/>
              </a:path>
              <a:path w="2380615" h="449580">
                <a:moveTo>
                  <a:pt x="1323949" y="105397"/>
                </a:moveTo>
                <a:lnTo>
                  <a:pt x="1305787" y="107137"/>
                </a:lnTo>
                <a:lnTo>
                  <a:pt x="1285381" y="108315"/>
                </a:lnTo>
                <a:lnTo>
                  <a:pt x="1262529" y="108983"/>
                </a:lnTo>
                <a:lnTo>
                  <a:pt x="1237030" y="109194"/>
                </a:lnTo>
                <a:lnTo>
                  <a:pt x="1322561" y="109194"/>
                </a:lnTo>
                <a:lnTo>
                  <a:pt x="1323949" y="105397"/>
                </a:lnTo>
                <a:close/>
              </a:path>
              <a:path w="2380615" h="449580">
                <a:moveTo>
                  <a:pt x="1434782" y="103758"/>
                </a:moveTo>
                <a:lnTo>
                  <a:pt x="1395768" y="113020"/>
                </a:lnTo>
                <a:lnTo>
                  <a:pt x="1361846" y="138734"/>
                </a:lnTo>
                <a:lnTo>
                  <a:pt x="1337906" y="177793"/>
                </a:lnTo>
                <a:lnTo>
                  <a:pt x="1328839" y="227088"/>
                </a:lnTo>
                <a:lnTo>
                  <a:pt x="1337965" y="275242"/>
                </a:lnTo>
                <a:lnTo>
                  <a:pt x="1362727" y="312854"/>
                </a:lnTo>
                <a:lnTo>
                  <a:pt x="1399203" y="337327"/>
                </a:lnTo>
                <a:lnTo>
                  <a:pt x="1443469" y="346062"/>
                </a:lnTo>
                <a:lnTo>
                  <a:pt x="1467647" y="343015"/>
                </a:lnTo>
                <a:lnTo>
                  <a:pt x="1490603" y="333908"/>
                </a:lnTo>
                <a:lnTo>
                  <a:pt x="1511173" y="318896"/>
                </a:lnTo>
                <a:lnTo>
                  <a:pt x="1465745" y="318896"/>
                </a:lnTo>
                <a:lnTo>
                  <a:pt x="1428254" y="310349"/>
                </a:lnTo>
                <a:lnTo>
                  <a:pt x="1399266" y="286777"/>
                </a:lnTo>
                <a:lnTo>
                  <a:pt x="1380566" y="251286"/>
                </a:lnTo>
                <a:lnTo>
                  <a:pt x="1373936" y="206984"/>
                </a:lnTo>
                <a:lnTo>
                  <a:pt x="1373936" y="197205"/>
                </a:lnTo>
                <a:lnTo>
                  <a:pt x="1524965" y="197205"/>
                </a:lnTo>
                <a:lnTo>
                  <a:pt x="1522908" y="184175"/>
                </a:lnTo>
                <a:lnTo>
                  <a:pt x="1375562" y="184175"/>
                </a:lnTo>
                <a:lnTo>
                  <a:pt x="1383051" y="155709"/>
                </a:lnTo>
                <a:lnTo>
                  <a:pt x="1395936" y="134937"/>
                </a:lnTo>
                <a:lnTo>
                  <a:pt x="1413302" y="122214"/>
                </a:lnTo>
                <a:lnTo>
                  <a:pt x="1434236" y="117894"/>
                </a:lnTo>
                <a:lnTo>
                  <a:pt x="1482878" y="117894"/>
                </a:lnTo>
                <a:lnTo>
                  <a:pt x="1475228" y="112019"/>
                </a:lnTo>
                <a:lnTo>
                  <a:pt x="1434782" y="103758"/>
                </a:lnTo>
                <a:close/>
              </a:path>
              <a:path w="2380615" h="449580">
                <a:moveTo>
                  <a:pt x="1522793" y="291744"/>
                </a:moveTo>
                <a:lnTo>
                  <a:pt x="1511052" y="303777"/>
                </a:lnTo>
                <a:lnTo>
                  <a:pt x="1497731" y="312245"/>
                </a:lnTo>
                <a:lnTo>
                  <a:pt x="1482679" y="317251"/>
                </a:lnTo>
                <a:lnTo>
                  <a:pt x="1465745" y="318896"/>
                </a:lnTo>
                <a:lnTo>
                  <a:pt x="1511173" y="318896"/>
                </a:lnTo>
                <a:lnTo>
                  <a:pt x="1511318" y="318791"/>
                </a:lnTo>
                <a:lnTo>
                  <a:pt x="1528775" y="297713"/>
                </a:lnTo>
                <a:lnTo>
                  <a:pt x="1522793" y="291744"/>
                </a:lnTo>
                <a:close/>
              </a:path>
              <a:path w="2380615" h="449580">
                <a:moveTo>
                  <a:pt x="1482878" y="117894"/>
                </a:moveTo>
                <a:lnTo>
                  <a:pt x="1434236" y="117894"/>
                </a:lnTo>
                <a:lnTo>
                  <a:pt x="1454060" y="122824"/>
                </a:lnTo>
                <a:lnTo>
                  <a:pt x="1468126" y="136566"/>
                </a:lnTo>
                <a:lnTo>
                  <a:pt x="1476791" y="157541"/>
                </a:lnTo>
                <a:lnTo>
                  <a:pt x="1480413" y="184175"/>
                </a:lnTo>
                <a:lnTo>
                  <a:pt x="1522908" y="184175"/>
                </a:lnTo>
                <a:lnTo>
                  <a:pt x="1519659" y="163584"/>
                </a:lnTo>
                <a:lnTo>
                  <a:pt x="1503300" y="133575"/>
                </a:lnTo>
                <a:lnTo>
                  <a:pt x="1482878" y="117894"/>
                </a:lnTo>
                <a:close/>
              </a:path>
              <a:path w="2380615" h="449580">
                <a:moveTo>
                  <a:pt x="1627644" y="109194"/>
                </a:moveTo>
                <a:lnTo>
                  <a:pt x="1547787" y="109194"/>
                </a:lnTo>
                <a:lnTo>
                  <a:pt x="1547787" y="120611"/>
                </a:lnTo>
                <a:lnTo>
                  <a:pt x="1563564" y="121281"/>
                </a:lnTo>
                <a:lnTo>
                  <a:pt x="1573387" y="124752"/>
                </a:lnTo>
                <a:lnTo>
                  <a:pt x="1578423" y="133213"/>
                </a:lnTo>
                <a:lnTo>
                  <a:pt x="1579841" y="148856"/>
                </a:lnTo>
                <a:lnTo>
                  <a:pt x="1579841" y="300431"/>
                </a:lnTo>
                <a:lnTo>
                  <a:pt x="1578423" y="316159"/>
                </a:lnTo>
                <a:lnTo>
                  <a:pt x="1573387" y="324808"/>
                </a:lnTo>
                <a:lnTo>
                  <a:pt x="1563564" y="328466"/>
                </a:lnTo>
                <a:lnTo>
                  <a:pt x="1547787" y="329222"/>
                </a:lnTo>
                <a:lnTo>
                  <a:pt x="1547787" y="340639"/>
                </a:lnTo>
                <a:lnTo>
                  <a:pt x="1660245" y="340639"/>
                </a:lnTo>
                <a:lnTo>
                  <a:pt x="1660245" y="329222"/>
                </a:lnTo>
                <a:lnTo>
                  <a:pt x="1644377" y="328466"/>
                </a:lnTo>
                <a:lnTo>
                  <a:pt x="1634367" y="324808"/>
                </a:lnTo>
                <a:lnTo>
                  <a:pt x="1629147" y="316159"/>
                </a:lnTo>
                <a:lnTo>
                  <a:pt x="1627644" y="300431"/>
                </a:lnTo>
                <a:lnTo>
                  <a:pt x="1627644" y="165150"/>
                </a:lnTo>
                <a:lnTo>
                  <a:pt x="1634374" y="154292"/>
                </a:lnTo>
                <a:lnTo>
                  <a:pt x="1627644" y="154292"/>
                </a:lnTo>
                <a:lnTo>
                  <a:pt x="1627644" y="109194"/>
                </a:lnTo>
                <a:close/>
              </a:path>
              <a:path w="2380615" h="449580">
                <a:moveTo>
                  <a:pt x="1757752" y="131470"/>
                </a:moveTo>
                <a:lnTo>
                  <a:pt x="1676539" y="131470"/>
                </a:lnTo>
                <a:lnTo>
                  <a:pt x="1697386" y="135400"/>
                </a:lnTo>
                <a:lnTo>
                  <a:pt x="1712529" y="147019"/>
                </a:lnTo>
                <a:lnTo>
                  <a:pt x="1721764" y="166076"/>
                </a:lnTo>
                <a:lnTo>
                  <a:pt x="1724888" y="192316"/>
                </a:lnTo>
                <a:lnTo>
                  <a:pt x="1724888" y="300431"/>
                </a:lnTo>
                <a:lnTo>
                  <a:pt x="1723471" y="316159"/>
                </a:lnTo>
                <a:lnTo>
                  <a:pt x="1718438" y="324808"/>
                </a:lnTo>
                <a:lnTo>
                  <a:pt x="1708616" y="328466"/>
                </a:lnTo>
                <a:lnTo>
                  <a:pt x="1692833" y="329222"/>
                </a:lnTo>
                <a:lnTo>
                  <a:pt x="1692833" y="340639"/>
                </a:lnTo>
                <a:lnTo>
                  <a:pt x="1804758" y="340639"/>
                </a:lnTo>
                <a:lnTo>
                  <a:pt x="1804758" y="329222"/>
                </a:lnTo>
                <a:lnTo>
                  <a:pt x="1788975" y="328466"/>
                </a:lnTo>
                <a:lnTo>
                  <a:pt x="1779154" y="324808"/>
                </a:lnTo>
                <a:lnTo>
                  <a:pt x="1774121" y="316159"/>
                </a:lnTo>
                <a:lnTo>
                  <a:pt x="1772704" y="300431"/>
                </a:lnTo>
                <a:lnTo>
                  <a:pt x="1772704" y="183083"/>
                </a:lnTo>
                <a:lnTo>
                  <a:pt x="1768454" y="152328"/>
                </a:lnTo>
                <a:lnTo>
                  <a:pt x="1757752" y="131470"/>
                </a:lnTo>
                <a:close/>
              </a:path>
              <a:path w="2380615" h="449580">
                <a:moveTo>
                  <a:pt x="1702079" y="103758"/>
                </a:moveTo>
                <a:lnTo>
                  <a:pt x="1676315" y="108674"/>
                </a:lnTo>
                <a:lnTo>
                  <a:pt x="1654879" y="121077"/>
                </a:lnTo>
                <a:lnTo>
                  <a:pt x="1638435" y="137454"/>
                </a:lnTo>
                <a:lnTo>
                  <a:pt x="1627644" y="154292"/>
                </a:lnTo>
                <a:lnTo>
                  <a:pt x="1634374" y="154292"/>
                </a:lnTo>
                <a:lnTo>
                  <a:pt x="1635591" y="152328"/>
                </a:lnTo>
                <a:lnTo>
                  <a:pt x="1646796" y="141590"/>
                </a:lnTo>
                <a:lnTo>
                  <a:pt x="1660648" y="134213"/>
                </a:lnTo>
                <a:lnTo>
                  <a:pt x="1676539" y="131470"/>
                </a:lnTo>
                <a:lnTo>
                  <a:pt x="1757752" y="131470"/>
                </a:lnTo>
                <a:lnTo>
                  <a:pt x="1755522" y="127123"/>
                </a:lnTo>
                <a:lnTo>
                  <a:pt x="1733511" y="110041"/>
                </a:lnTo>
                <a:lnTo>
                  <a:pt x="1702079" y="103758"/>
                </a:lnTo>
                <a:close/>
              </a:path>
              <a:path w="2380615" h="449580">
                <a:moveTo>
                  <a:pt x="1934591" y="103758"/>
                </a:moveTo>
                <a:lnTo>
                  <a:pt x="1891440" y="113216"/>
                </a:lnTo>
                <a:lnTo>
                  <a:pt x="1854249" y="139484"/>
                </a:lnTo>
                <a:lnTo>
                  <a:pt x="1828161" y="179400"/>
                </a:lnTo>
                <a:lnTo>
                  <a:pt x="1818322" y="229806"/>
                </a:lnTo>
                <a:lnTo>
                  <a:pt x="1826955" y="277766"/>
                </a:lnTo>
                <a:lnTo>
                  <a:pt x="1850309" y="314418"/>
                </a:lnTo>
                <a:lnTo>
                  <a:pt x="1884561" y="337828"/>
                </a:lnTo>
                <a:lnTo>
                  <a:pt x="1925891" y="346062"/>
                </a:lnTo>
                <a:lnTo>
                  <a:pt x="1949708" y="343083"/>
                </a:lnTo>
                <a:lnTo>
                  <a:pt x="1972960" y="334044"/>
                </a:lnTo>
                <a:lnTo>
                  <a:pt x="1993363" y="319443"/>
                </a:lnTo>
                <a:lnTo>
                  <a:pt x="1948713" y="319443"/>
                </a:lnTo>
                <a:lnTo>
                  <a:pt x="1914357" y="311260"/>
                </a:lnTo>
                <a:lnTo>
                  <a:pt x="1886980" y="288612"/>
                </a:lnTo>
                <a:lnTo>
                  <a:pt x="1868873" y="254351"/>
                </a:lnTo>
                <a:lnTo>
                  <a:pt x="1862328" y="211327"/>
                </a:lnTo>
                <a:lnTo>
                  <a:pt x="1868143" y="173521"/>
                </a:lnTo>
                <a:lnTo>
                  <a:pt x="1883994" y="144372"/>
                </a:lnTo>
                <a:lnTo>
                  <a:pt x="1907483" y="125611"/>
                </a:lnTo>
                <a:lnTo>
                  <a:pt x="1936216" y="118973"/>
                </a:lnTo>
                <a:lnTo>
                  <a:pt x="2003839" y="118973"/>
                </a:lnTo>
                <a:lnTo>
                  <a:pt x="2003673" y="116255"/>
                </a:lnTo>
                <a:lnTo>
                  <a:pt x="1985657" y="116255"/>
                </a:lnTo>
                <a:lnTo>
                  <a:pt x="1978287" y="114303"/>
                </a:lnTo>
                <a:lnTo>
                  <a:pt x="1967863" y="110007"/>
                </a:lnTo>
                <a:lnTo>
                  <a:pt x="1953569" y="105711"/>
                </a:lnTo>
                <a:lnTo>
                  <a:pt x="1934591" y="103758"/>
                </a:lnTo>
                <a:close/>
              </a:path>
              <a:path w="2380615" h="449580">
                <a:moveTo>
                  <a:pt x="2005215" y="290652"/>
                </a:moveTo>
                <a:lnTo>
                  <a:pt x="1992108" y="304087"/>
                </a:lnTo>
                <a:lnTo>
                  <a:pt x="1979002" y="312991"/>
                </a:lnTo>
                <a:lnTo>
                  <a:pt x="1964878" y="317923"/>
                </a:lnTo>
                <a:lnTo>
                  <a:pt x="1948713" y="319443"/>
                </a:lnTo>
                <a:lnTo>
                  <a:pt x="1993363" y="319443"/>
                </a:lnTo>
                <a:lnTo>
                  <a:pt x="1994275" y="318791"/>
                </a:lnTo>
                <a:lnTo>
                  <a:pt x="2012276" y="297167"/>
                </a:lnTo>
                <a:lnTo>
                  <a:pt x="2005215" y="290652"/>
                </a:lnTo>
                <a:close/>
              </a:path>
              <a:path w="2380615" h="449580">
                <a:moveTo>
                  <a:pt x="2003839" y="118973"/>
                </a:moveTo>
                <a:lnTo>
                  <a:pt x="1936216" y="118973"/>
                </a:lnTo>
                <a:lnTo>
                  <a:pt x="1956668" y="122488"/>
                </a:lnTo>
                <a:lnTo>
                  <a:pt x="1974724" y="133237"/>
                </a:lnTo>
                <a:lnTo>
                  <a:pt x="1989010" y="151522"/>
                </a:lnTo>
                <a:lnTo>
                  <a:pt x="1998154" y="177647"/>
                </a:lnTo>
                <a:lnTo>
                  <a:pt x="2007387" y="177101"/>
                </a:lnTo>
                <a:lnTo>
                  <a:pt x="2003839" y="118973"/>
                </a:lnTo>
                <a:close/>
              </a:path>
              <a:path w="2380615" h="449580">
                <a:moveTo>
                  <a:pt x="2003044" y="105943"/>
                </a:moveTo>
                <a:lnTo>
                  <a:pt x="1996528" y="105943"/>
                </a:lnTo>
                <a:lnTo>
                  <a:pt x="1993811" y="111912"/>
                </a:lnTo>
                <a:lnTo>
                  <a:pt x="1991639" y="116255"/>
                </a:lnTo>
                <a:lnTo>
                  <a:pt x="2003673" y="116255"/>
                </a:lnTo>
                <a:lnTo>
                  <a:pt x="2003044" y="105943"/>
                </a:lnTo>
                <a:close/>
              </a:path>
              <a:path w="2380615" h="449580">
                <a:moveTo>
                  <a:pt x="2084539" y="0"/>
                </a:moveTo>
                <a:lnTo>
                  <a:pt x="2073306" y="2292"/>
                </a:lnTo>
                <a:lnTo>
                  <a:pt x="2063961" y="8558"/>
                </a:lnTo>
                <a:lnTo>
                  <a:pt x="2057570" y="17879"/>
                </a:lnTo>
                <a:lnTo>
                  <a:pt x="2055202" y="29336"/>
                </a:lnTo>
                <a:lnTo>
                  <a:pt x="2057570" y="40709"/>
                </a:lnTo>
                <a:lnTo>
                  <a:pt x="2063961" y="49842"/>
                </a:lnTo>
                <a:lnTo>
                  <a:pt x="2073306" y="55920"/>
                </a:lnTo>
                <a:lnTo>
                  <a:pt x="2084539" y="58127"/>
                </a:lnTo>
                <a:lnTo>
                  <a:pt x="2096311" y="55920"/>
                </a:lnTo>
                <a:lnTo>
                  <a:pt x="2105790" y="49842"/>
                </a:lnTo>
                <a:lnTo>
                  <a:pt x="2112111" y="40709"/>
                </a:lnTo>
                <a:lnTo>
                  <a:pt x="2114410" y="29336"/>
                </a:lnTo>
                <a:lnTo>
                  <a:pt x="2112111" y="17879"/>
                </a:lnTo>
                <a:lnTo>
                  <a:pt x="2105790" y="8558"/>
                </a:lnTo>
                <a:lnTo>
                  <a:pt x="2096311" y="2292"/>
                </a:lnTo>
                <a:lnTo>
                  <a:pt x="2084539" y="0"/>
                </a:lnTo>
                <a:close/>
              </a:path>
              <a:path w="2380615" h="449580">
                <a:moveTo>
                  <a:pt x="2110066" y="109194"/>
                </a:moveTo>
                <a:lnTo>
                  <a:pt x="2030209" y="109194"/>
                </a:lnTo>
                <a:lnTo>
                  <a:pt x="2030209" y="120611"/>
                </a:lnTo>
                <a:lnTo>
                  <a:pt x="2045987" y="121281"/>
                </a:lnTo>
                <a:lnTo>
                  <a:pt x="2055809" y="124752"/>
                </a:lnTo>
                <a:lnTo>
                  <a:pt x="2060845" y="133213"/>
                </a:lnTo>
                <a:lnTo>
                  <a:pt x="2062264" y="148856"/>
                </a:lnTo>
                <a:lnTo>
                  <a:pt x="2062264" y="300431"/>
                </a:lnTo>
                <a:lnTo>
                  <a:pt x="2060845" y="316159"/>
                </a:lnTo>
                <a:lnTo>
                  <a:pt x="2055809" y="324808"/>
                </a:lnTo>
                <a:lnTo>
                  <a:pt x="2045987" y="328466"/>
                </a:lnTo>
                <a:lnTo>
                  <a:pt x="2030209" y="329222"/>
                </a:lnTo>
                <a:lnTo>
                  <a:pt x="2030209" y="340639"/>
                </a:lnTo>
                <a:lnTo>
                  <a:pt x="2142667" y="340639"/>
                </a:lnTo>
                <a:lnTo>
                  <a:pt x="2142667" y="329222"/>
                </a:lnTo>
                <a:lnTo>
                  <a:pt x="2126799" y="328466"/>
                </a:lnTo>
                <a:lnTo>
                  <a:pt x="2116789" y="324808"/>
                </a:lnTo>
                <a:lnTo>
                  <a:pt x="2111569" y="316159"/>
                </a:lnTo>
                <a:lnTo>
                  <a:pt x="2110066" y="300431"/>
                </a:lnTo>
                <a:lnTo>
                  <a:pt x="2110066" y="109194"/>
                </a:lnTo>
                <a:close/>
              </a:path>
              <a:path w="2380615" h="449580">
                <a:moveTo>
                  <a:pt x="2316902" y="129844"/>
                </a:moveTo>
                <a:lnTo>
                  <a:pt x="2236101" y="129844"/>
                </a:lnTo>
                <a:lnTo>
                  <a:pt x="2259436" y="134504"/>
                </a:lnTo>
                <a:lnTo>
                  <a:pt x="2275284" y="147161"/>
                </a:lnTo>
                <a:lnTo>
                  <a:pt x="2284307" y="165827"/>
                </a:lnTo>
                <a:lnTo>
                  <a:pt x="2287168" y="188518"/>
                </a:lnTo>
                <a:lnTo>
                  <a:pt x="2287168" y="207530"/>
                </a:lnTo>
                <a:lnTo>
                  <a:pt x="2231212" y="227634"/>
                </a:lnTo>
                <a:lnTo>
                  <a:pt x="2203243" y="239896"/>
                </a:lnTo>
                <a:lnTo>
                  <a:pt x="2181434" y="254046"/>
                </a:lnTo>
                <a:lnTo>
                  <a:pt x="2167264" y="271559"/>
                </a:lnTo>
                <a:lnTo>
                  <a:pt x="2162213" y="293916"/>
                </a:lnTo>
                <a:lnTo>
                  <a:pt x="2166924" y="316042"/>
                </a:lnTo>
                <a:lnTo>
                  <a:pt x="2179531" y="332414"/>
                </a:lnTo>
                <a:lnTo>
                  <a:pt x="2197740" y="342573"/>
                </a:lnTo>
                <a:lnTo>
                  <a:pt x="2219261" y="346062"/>
                </a:lnTo>
                <a:lnTo>
                  <a:pt x="2240578" y="342803"/>
                </a:lnTo>
                <a:lnTo>
                  <a:pt x="2259398" y="334248"/>
                </a:lnTo>
                <a:lnTo>
                  <a:pt x="2275263" y="322230"/>
                </a:lnTo>
                <a:lnTo>
                  <a:pt x="2275825" y="321614"/>
                </a:lnTo>
                <a:lnTo>
                  <a:pt x="2244801" y="321614"/>
                </a:lnTo>
                <a:lnTo>
                  <a:pt x="2229230" y="318874"/>
                </a:lnTo>
                <a:lnTo>
                  <a:pt x="2217224" y="311092"/>
                </a:lnTo>
                <a:lnTo>
                  <a:pt x="2209498" y="298929"/>
                </a:lnTo>
                <a:lnTo>
                  <a:pt x="2206764" y="283044"/>
                </a:lnTo>
                <a:lnTo>
                  <a:pt x="2209635" y="266524"/>
                </a:lnTo>
                <a:lnTo>
                  <a:pt x="2217497" y="253977"/>
                </a:lnTo>
                <a:lnTo>
                  <a:pt x="2229230" y="244693"/>
                </a:lnTo>
                <a:lnTo>
                  <a:pt x="2243709" y="237959"/>
                </a:lnTo>
                <a:lnTo>
                  <a:pt x="2287168" y="221653"/>
                </a:lnTo>
                <a:lnTo>
                  <a:pt x="2334983" y="221653"/>
                </a:lnTo>
                <a:lnTo>
                  <a:pt x="2334983" y="184175"/>
                </a:lnTo>
                <a:lnTo>
                  <a:pt x="2329499" y="150291"/>
                </a:lnTo>
                <a:lnTo>
                  <a:pt x="2316902" y="129844"/>
                </a:lnTo>
                <a:close/>
              </a:path>
              <a:path w="2380615" h="449580">
                <a:moveTo>
                  <a:pt x="2336317" y="308584"/>
                </a:moveTo>
                <a:lnTo>
                  <a:pt x="2287714" y="308584"/>
                </a:lnTo>
                <a:lnTo>
                  <a:pt x="2294414" y="324293"/>
                </a:lnTo>
                <a:lnTo>
                  <a:pt x="2305034" y="336081"/>
                </a:lnTo>
                <a:lnTo>
                  <a:pt x="2318811" y="343490"/>
                </a:lnTo>
                <a:lnTo>
                  <a:pt x="2334983" y="346062"/>
                </a:lnTo>
                <a:lnTo>
                  <a:pt x="2349220" y="343872"/>
                </a:lnTo>
                <a:lnTo>
                  <a:pt x="2361671" y="337913"/>
                </a:lnTo>
                <a:lnTo>
                  <a:pt x="2372186" y="329104"/>
                </a:lnTo>
                <a:lnTo>
                  <a:pt x="2376359" y="323786"/>
                </a:lnTo>
                <a:lnTo>
                  <a:pt x="2352903" y="323786"/>
                </a:lnTo>
                <a:lnTo>
                  <a:pt x="2346208" y="322251"/>
                </a:lnTo>
                <a:lnTo>
                  <a:pt x="2340481" y="317611"/>
                </a:lnTo>
                <a:lnTo>
                  <a:pt x="2336485" y="309813"/>
                </a:lnTo>
                <a:lnTo>
                  <a:pt x="2336317" y="308584"/>
                </a:lnTo>
                <a:close/>
              </a:path>
              <a:path w="2380615" h="449580">
                <a:moveTo>
                  <a:pt x="2374099" y="311302"/>
                </a:moveTo>
                <a:lnTo>
                  <a:pt x="2366492" y="319989"/>
                </a:lnTo>
                <a:lnTo>
                  <a:pt x="2361603" y="323786"/>
                </a:lnTo>
                <a:lnTo>
                  <a:pt x="2376359" y="323786"/>
                </a:lnTo>
                <a:lnTo>
                  <a:pt x="2380615" y="318363"/>
                </a:lnTo>
                <a:lnTo>
                  <a:pt x="2374099" y="311302"/>
                </a:lnTo>
                <a:close/>
              </a:path>
              <a:path w="2380615" h="449580">
                <a:moveTo>
                  <a:pt x="2334983" y="221653"/>
                </a:moveTo>
                <a:lnTo>
                  <a:pt x="2287168" y="221653"/>
                </a:lnTo>
                <a:lnTo>
                  <a:pt x="2287168" y="299338"/>
                </a:lnTo>
                <a:lnTo>
                  <a:pt x="2277596" y="308584"/>
                </a:lnTo>
                <a:lnTo>
                  <a:pt x="2267204" y="315572"/>
                </a:lnTo>
                <a:lnTo>
                  <a:pt x="2256153" y="320045"/>
                </a:lnTo>
                <a:lnTo>
                  <a:pt x="2244801" y="321614"/>
                </a:lnTo>
                <a:lnTo>
                  <a:pt x="2275825" y="321614"/>
                </a:lnTo>
                <a:lnTo>
                  <a:pt x="2287714" y="308584"/>
                </a:lnTo>
                <a:lnTo>
                  <a:pt x="2336317" y="308584"/>
                </a:lnTo>
                <a:lnTo>
                  <a:pt x="2335056" y="299338"/>
                </a:lnTo>
                <a:lnTo>
                  <a:pt x="2334983" y="221653"/>
                </a:lnTo>
                <a:close/>
              </a:path>
              <a:path w="2380615" h="449580">
                <a:moveTo>
                  <a:pt x="2257831" y="103758"/>
                </a:moveTo>
                <a:lnTo>
                  <a:pt x="2227052" y="108971"/>
                </a:lnTo>
                <a:lnTo>
                  <a:pt x="2200652" y="123453"/>
                </a:lnTo>
                <a:lnTo>
                  <a:pt x="2179753" y="145474"/>
                </a:lnTo>
                <a:lnTo>
                  <a:pt x="2165477" y="173304"/>
                </a:lnTo>
                <a:lnTo>
                  <a:pt x="2176348" y="177647"/>
                </a:lnTo>
                <a:lnTo>
                  <a:pt x="2187592" y="157571"/>
                </a:lnTo>
                <a:lnTo>
                  <a:pt x="2201538" y="142540"/>
                </a:lnTo>
                <a:lnTo>
                  <a:pt x="2217828" y="133111"/>
                </a:lnTo>
                <a:lnTo>
                  <a:pt x="2236101" y="129844"/>
                </a:lnTo>
                <a:lnTo>
                  <a:pt x="2316902" y="129844"/>
                </a:lnTo>
                <a:lnTo>
                  <a:pt x="2313928" y="125017"/>
                </a:lnTo>
                <a:lnTo>
                  <a:pt x="2289597" y="109217"/>
                </a:lnTo>
                <a:lnTo>
                  <a:pt x="2257831" y="1037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415962" y="1523992"/>
            <a:ext cx="2776220" cy="358775"/>
          </a:xfrm>
          <a:custGeom>
            <a:avLst/>
            <a:gdLst/>
            <a:ahLst/>
            <a:cxnLst/>
            <a:rect l="l" t="t" r="r" b="b"/>
            <a:pathLst>
              <a:path w="2776220" h="358775">
                <a:moveTo>
                  <a:pt x="135280" y="23914"/>
                </a:moveTo>
                <a:lnTo>
                  <a:pt x="0" y="23914"/>
                </a:lnTo>
                <a:lnTo>
                  <a:pt x="0" y="36398"/>
                </a:lnTo>
                <a:lnTo>
                  <a:pt x="19459" y="37138"/>
                </a:lnTo>
                <a:lnTo>
                  <a:pt x="32600" y="40681"/>
                </a:lnTo>
                <a:lnTo>
                  <a:pt x="40037" y="49010"/>
                </a:lnTo>
                <a:lnTo>
                  <a:pt x="42379" y="64109"/>
                </a:lnTo>
                <a:lnTo>
                  <a:pt x="42379" y="312928"/>
                </a:lnTo>
                <a:lnTo>
                  <a:pt x="40037" y="328032"/>
                </a:lnTo>
                <a:lnTo>
                  <a:pt x="32600" y="336361"/>
                </a:lnTo>
                <a:lnTo>
                  <a:pt x="19459" y="339901"/>
                </a:lnTo>
                <a:lnTo>
                  <a:pt x="0" y="340639"/>
                </a:lnTo>
                <a:lnTo>
                  <a:pt x="0" y="353136"/>
                </a:lnTo>
                <a:lnTo>
                  <a:pt x="135280" y="353136"/>
                </a:lnTo>
                <a:lnTo>
                  <a:pt x="135280" y="340639"/>
                </a:lnTo>
                <a:lnTo>
                  <a:pt x="115512" y="339901"/>
                </a:lnTo>
                <a:lnTo>
                  <a:pt x="102212" y="336361"/>
                </a:lnTo>
                <a:lnTo>
                  <a:pt x="94718" y="328032"/>
                </a:lnTo>
                <a:lnTo>
                  <a:pt x="92367" y="312928"/>
                </a:lnTo>
                <a:lnTo>
                  <a:pt x="92367" y="64109"/>
                </a:lnTo>
                <a:lnTo>
                  <a:pt x="94718" y="49010"/>
                </a:lnTo>
                <a:lnTo>
                  <a:pt x="102212" y="40681"/>
                </a:lnTo>
                <a:lnTo>
                  <a:pt x="115512" y="37138"/>
                </a:lnTo>
                <a:lnTo>
                  <a:pt x="135280" y="36398"/>
                </a:lnTo>
                <a:lnTo>
                  <a:pt x="135280" y="23914"/>
                </a:lnTo>
                <a:close/>
              </a:path>
              <a:path w="2776220" h="358775">
                <a:moveTo>
                  <a:pt x="234696" y="121704"/>
                </a:moveTo>
                <a:lnTo>
                  <a:pt x="154838" y="121704"/>
                </a:lnTo>
                <a:lnTo>
                  <a:pt x="154838" y="133108"/>
                </a:lnTo>
                <a:lnTo>
                  <a:pt x="170614" y="133778"/>
                </a:lnTo>
                <a:lnTo>
                  <a:pt x="180432" y="137248"/>
                </a:lnTo>
                <a:lnTo>
                  <a:pt x="185463" y="145710"/>
                </a:lnTo>
                <a:lnTo>
                  <a:pt x="186880" y="161353"/>
                </a:lnTo>
                <a:lnTo>
                  <a:pt x="186880" y="312928"/>
                </a:lnTo>
                <a:lnTo>
                  <a:pt x="185463" y="328658"/>
                </a:lnTo>
                <a:lnTo>
                  <a:pt x="180432" y="337312"/>
                </a:lnTo>
                <a:lnTo>
                  <a:pt x="170614" y="340974"/>
                </a:lnTo>
                <a:lnTo>
                  <a:pt x="154838" y="341731"/>
                </a:lnTo>
                <a:lnTo>
                  <a:pt x="154838" y="353136"/>
                </a:lnTo>
                <a:lnTo>
                  <a:pt x="267296" y="353136"/>
                </a:lnTo>
                <a:lnTo>
                  <a:pt x="267296" y="341731"/>
                </a:lnTo>
                <a:lnTo>
                  <a:pt x="251428" y="340974"/>
                </a:lnTo>
                <a:lnTo>
                  <a:pt x="241419" y="337312"/>
                </a:lnTo>
                <a:lnTo>
                  <a:pt x="236198" y="328658"/>
                </a:lnTo>
                <a:lnTo>
                  <a:pt x="234696" y="312928"/>
                </a:lnTo>
                <a:lnTo>
                  <a:pt x="234696" y="177660"/>
                </a:lnTo>
                <a:lnTo>
                  <a:pt x="241429" y="166789"/>
                </a:lnTo>
                <a:lnTo>
                  <a:pt x="234696" y="166789"/>
                </a:lnTo>
                <a:lnTo>
                  <a:pt x="234696" y="121704"/>
                </a:lnTo>
                <a:close/>
              </a:path>
              <a:path w="2776220" h="358775">
                <a:moveTo>
                  <a:pt x="364799" y="143967"/>
                </a:moveTo>
                <a:lnTo>
                  <a:pt x="283591" y="143967"/>
                </a:lnTo>
                <a:lnTo>
                  <a:pt x="304438" y="147898"/>
                </a:lnTo>
                <a:lnTo>
                  <a:pt x="319581" y="159523"/>
                </a:lnTo>
                <a:lnTo>
                  <a:pt x="328816" y="178584"/>
                </a:lnTo>
                <a:lnTo>
                  <a:pt x="331939" y="204825"/>
                </a:lnTo>
                <a:lnTo>
                  <a:pt x="331939" y="312928"/>
                </a:lnTo>
                <a:lnTo>
                  <a:pt x="330522" y="328658"/>
                </a:lnTo>
                <a:lnTo>
                  <a:pt x="325489" y="337312"/>
                </a:lnTo>
                <a:lnTo>
                  <a:pt x="315668" y="340974"/>
                </a:lnTo>
                <a:lnTo>
                  <a:pt x="299885" y="341731"/>
                </a:lnTo>
                <a:lnTo>
                  <a:pt x="299885" y="353136"/>
                </a:lnTo>
                <a:lnTo>
                  <a:pt x="411797" y="353136"/>
                </a:lnTo>
                <a:lnTo>
                  <a:pt x="411797" y="341731"/>
                </a:lnTo>
                <a:lnTo>
                  <a:pt x="396021" y="340974"/>
                </a:lnTo>
                <a:lnTo>
                  <a:pt x="386203" y="337312"/>
                </a:lnTo>
                <a:lnTo>
                  <a:pt x="381172" y="328658"/>
                </a:lnTo>
                <a:lnTo>
                  <a:pt x="379755" y="312928"/>
                </a:lnTo>
                <a:lnTo>
                  <a:pt x="379755" y="195580"/>
                </a:lnTo>
                <a:lnTo>
                  <a:pt x="375507" y="164830"/>
                </a:lnTo>
                <a:lnTo>
                  <a:pt x="364799" y="143967"/>
                </a:lnTo>
                <a:close/>
              </a:path>
              <a:path w="2776220" h="358775">
                <a:moveTo>
                  <a:pt x="309118" y="116268"/>
                </a:moveTo>
                <a:lnTo>
                  <a:pt x="283361" y="121183"/>
                </a:lnTo>
                <a:lnTo>
                  <a:pt x="261929" y="133584"/>
                </a:lnTo>
                <a:lnTo>
                  <a:pt x="245486" y="149958"/>
                </a:lnTo>
                <a:lnTo>
                  <a:pt x="234696" y="166789"/>
                </a:lnTo>
                <a:lnTo>
                  <a:pt x="241429" y="166789"/>
                </a:lnTo>
                <a:lnTo>
                  <a:pt x="242643" y="164830"/>
                </a:lnTo>
                <a:lnTo>
                  <a:pt x="253847" y="154089"/>
                </a:lnTo>
                <a:lnTo>
                  <a:pt x="267700" y="146710"/>
                </a:lnTo>
                <a:lnTo>
                  <a:pt x="283591" y="143967"/>
                </a:lnTo>
                <a:lnTo>
                  <a:pt x="364799" y="143967"/>
                </a:lnTo>
                <a:lnTo>
                  <a:pt x="362572" y="139626"/>
                </a:lnTo>
                <a:lnTo>
                  <a:pt x="340557" y="122549"/>
                </a:lnTo>
                <a:lnTo>
                  <a:pt x="309118" y="116268"/>
                </a:lnTo>
                <a:close/>
              </a:path>
              <a:path w="2776220" h="358775">
                <a:moveTo>
                  <a:pt x="492057" y="340093"/>
                </a:moveTo>
                <a:lnTo>
                  <a:pt x="451993" y="340093"/>
                </a:lnTo>
                <a:lnTo>
                  <a:pt x="459727" y="342980"/>
                </a:lnTo>
                <a:lnTo>
                  <a:pt x="471893" y="349332"/>
                </a:lnTo>
                <a:lnTo>
                  <a:pt x="489051" y="355684"/>
                </a:lnTo>
                <a:lnTo>
                  <a:pt x="511759" y="358571"/>
                </a:lnTo>
                <a:lnTo>
                  <a:pt x="542948" y="353274"/>
                </a:lnTo>
                <a:lnTo>
                  <a:pt x="559032" y="343903"/>
                </a:lnTo>
                <a:lnTo>
                  <a:pt x="510667" y="343903"/>
                </a:lnTo>
                <a:lnTo>
                  <a:pt x="492057" y="340093"/>
                </a:lnTo>
                <a:close/>
              </a:path>
              <a:path w="2776220" h="358775">
                <a:moveTo>
                  <a:pt x="439508" y="274904"/>
                </a:moveTo>
                <a:lnTo>
                  <a:pt x="429183" y="275450"/>
                </a:lnTo>
                <a:lnTo>
                  <a:pt x="432981" y="354761"/>
                </a:lnTo>
                <a:lnTo>
                  <a:pt x="440588" y="354761"/>
                </a:lnTo>
                <a:lnTo>
                  <a:pt x="442214" y="347700"/>
                </a:lnTo>
                <a:lnTo>
                  <a:pt x="446570" y="340093"/>
                </a:lnTo>
                <a:lnTo>
                  <a:pt x="492057" y="340093"/>
                </a:lnTo>
                <a:lnTo>
                  <a:pt x="484500" y="338546"/>
                </a:lnTo>
                <a:lnTo>
                  <a:pt x="463067" y="323867"/>
                </a:lnTo>
                <a:lnTo>
                  <a:pt x="447644" y="301956"/>
                </a:lnTo>
                <a:lnTo>
                  <a:pt x="439508" y="274904"/>
                </a:lnTo>
                <a:close/>
              </a:path>
              <a:path w="2776220" h="358775">
                <a:moveTo>
                  <a:pt x="509587" y="116268"/>
                </a:moveTo>
                <a:lnTo>
                  <a:pt x="480538" y="121224"/>
                </a:lnTo>
                <a:lnTo>
                  <a:pt x="456887" y="135143"/>
                </a:lnTo>
                <a:lnTo>
                  <a:pt x="440977" y="156602"/>
                </a:lnTo>
                <a:lnTo>
                  <a:pt x="435152" y="184175"/>
                </a:lnTo>
                <a:lnTo>
                  <a:pt x="438769" y="205396"/>
                </a:lnTo>
                <a:lnTo>
                  <a:pt x="448602" y="222340"/>
                </a:lnTo>
                <a:lnTo>
                  <a:pt x="463120" y="235819"/>
                </a:lnTo>
                <a:lnTo>
                  <a:pt x="480796" y="246646"/>
                </a:lnTo>
                <a:lnTo>
                  <a:pt x="520992" y="267296"/>
                </a:lnTo>
                <a:lnTo>
                  <a:pt x="534652" y="274920"/>
                </a:lnTo>
                <a:lnTo>
                  <a:pt x="545104" y="283051"/>
                </a:lnTo>
                <a:lnTo>
                  <a:pt x="551787" y="292810"/>
                </a:lnTo>
                <a:lnTo>
                  <a:pt x="554139" y="305320"/>
                </a:lnTo>
                <a:lnTo>
                  <a:pt x="551091" y="322123"/>
                </a:lnTo>
                <a:lnTo>
                  <a:pt x="542390" y="334189"/>
                </a:lnTo>
                <a:lnTo>
                  <a:pt x="528694" y="341466"/>
                </a:lnTo>
                <a:lnTo>
                  <a:pt x="510667" y="343903"/>
                </a:lnTo>
                <a:lnTo>
                  <a:pt x="559032" y="343903"/>
                </a:lnTo>
                <a:lnTo>
                  <a:pt x="568128" y="338604"/>
                </a:lnTo>
                <a:lnTo>
                  <a:pt x="584954" y="316395"/>
                </a:lnTo>
                <a:lnTo>
                  <a:pt x="591083" y="288480"/>
                </a:lnTo>
                <a:lnTo>
                  <a:pt x="587186" y="266080"/>
                </a:lnTo>
                <a:lnTo>
                  <a:pt x="576618" y="248619"/>
                </a:lnTo>
                <a:lnTo>
                  <a:pt x="561058" y="234929"/>
                </a:lnTo>
                <a:lnTo>
                  <a:pt x="542188" y="223837"/>
                </a:lnTo>
                <a:lnTo>
                  <a:pt x="505777" y="205359"/>
                </a:lnTo>
                <a:lnTo>
                  <a:pt x="492263" y="197646"/>
                </a:lnTo>
                <a:lnTo>
                  <a:pt x="481603" y="189268"/>
                </a:lnTo>
                <a:lnTo>
                  <a:pt x="474609" y="179155"/>
                </a:lnTo>
                <a:lnTo>
                  <a:pt x="472097" y="166243"/>
                </a:lnTo>
                <a:lnTo>
                  <a:pt x="474771" y="151618"/>
                </a:lnTo>
                <a:lnTo>
                  <a:pt x="482487" y="140100"/>
                </a:lnTo>
                <a:lnTo>
                  <a:pt x="494787" y="132553"/>
                </a:lnTo>
                <a:lnTo>
                  <a:pt x="511213" y="129844"/>
                </a:lnTo>
                <a:lnTo>
                  <a:pt x="577657" y="129844"/>
                </a:lnTo>
                <a:lnTo>
                  <a:pt x="577590" y="128765"/>
                </a:lnTo>
                <a:lnTo>
                  <a:pt x="560108" y="128765"/>
                </a:lnTo>
                <a:lnTo>
                  <a:pt x="552064" y="126812"/>
                </a:lnTo>
                <a:lnTo>
                  <a:pt x="540962" y="122516"/>
                </a:lnTo>
                <a:lnTo>
                  <a:pt x="526803" y="118221"/>
                </a:lnTo>
                <a:lnTo>
                  <a:pt x="509587" y="116268"/>
                </a:lnTo>
                <a:close/>
              </a:path>
              <a:path w="2776220" h="358775">
                <a:moveTo>
                  <a:pt x="577657" y="129844"/>
                </a:moveTo>
                <a:lnTo>
                  <a:pt x="511213" y="129844"/>
                </a:lnTo>
                <a:lnTo>
                  <a:pt x="530957" y="133597"/>
                </a:lnTo>
                <a:lnTo>
                  <a:pt x="548970" y="144786"/>
                </a:lnTo>
                <a:lnTo>
                  <a:pt x="563316" y="163309"/>
                </a:lnTo>
                <a:lnTo>
                  <a:pt x="572058" y="189064"/>
                </a:lnTo>
                <a:lnTo>
                  <a:pt x="581304" y="188518"/>
                </a:lnTo>
                <a:lnTo>
                  <a:pt x="577657" y="129844"/>
                </a:lnTo>
                <a:close/>
              </a:path>
              <a:path w="2776220" h="358775">
                <a:moveTo>
                  <a:pt x="576948" y="118440"/>
                </a:moveTo>
                <a:lnTo>
                  <a:pt x="570433" y="118440"/>
                </a:lnTo>
                <a:lnTo>
                  <a:pt x="567715" y="124409"/>
                </a:lnTo>
                <a:lnTo>
                  <a:pt x="565543" y="128765"/>
                </a:lnTo>
                <a:lnTo>
                  <a:pt x="577590" y="128765"/>
                </a:lnTo>
                <a:lnTo>
                  <a:pt x="576948" y="118440"/>
                </a:lnTo>
                <a:close/>
              </a:path>
              <a:path w="2776220" h="358775">
                <a:moveTo>
                  <a:pt x="687781" y="138544"/>
                </a:moveTo>
                <a:lnTo>
                  <a:pt x="641604" y="138544"/>
                </a:lnTo>
                <a:lnTo>
                  <a:pt x="639978" y="297180"/>
                </a:lnTo>
                <a:lnTo>
                  <a:pt x="644755" y="322127"/>
                </a:lnTo>
                <a:lnTo>
                  <a:pt x="657833" y="341525"/>
                </a:lnTo>
                <a:lnTo>
                  <a:pt x="677327" y="354097"/>
                </a:lnTo>
                <a:lnTo>
                  <a:pt x="701357" y="358571"/>
                </a:lnTo>
                <a:lnTo>
                  <a:pt x="723092" y="355770"/>
                </a:lnTo>
                <a:lnTo>
                  <a:pt x="741972" y="347568"/>
                </a:lnTo>
                <a:lnTo>
                  <a:pt x="758203" y="334274"/>
                </a:lnTo>
                <a:lnTo>
                  <a:pt x="758734" y="333578"/>
                </a:lnTo>
                <a:lnTo>
                  <a:pt x="724725" y="333578"/>
                </a:lnTo>
                <a:lnTo>
                  <a:pt x="708178" y="330106"/>
                </a:lnTo>
                <a:lnTo>
                  <a:pt x="696675" y="320471"/>
                </a:lnTo>
                <a:lnTo>
                  <a:pt x="689962" y="305846"/>
                </a:lnTo>
                <a:lnTo>
                  <a:pt x="687781" y="287401"/>
                </a:lnTo>
                <a:lnTo>
                  <a:pt x="687781" y="138544"/>
                </a:lnTo>
                <a:close/>
              </a:path>
              <a:path w="2776220" h="358775">
                <a:moveTo>
                  <a:pt x="764387" y="310210"/>
                </a:moveTo>
                <a:lnTo>
                  <a:pt x="755741" y="320510"/>
                </a:lnTo>
                <a:lnTo>
                  <a:pt x="746590" y="327804"/>
                </a:lnTo>
                <a:lnTo>
                  <a:pt x="736421" y="332143"/>
                </a:lnTo>
                <a:lnTo>
                  <a:pt x="724725" y="333578"/>
                </a:lnTo>
                <a:lnTo>
                  <a:pt x="758734" y="333578"/>
                </a:lnTo>
                <a:lnTo>
                  <a:pt x="771994" y="316191"/>
                </a:lnTo>
                <a:lnTo>
                  <a:pt x="764387" y="310210"/>
                </a:lnTo>
                <a:close/>
              </a:path>
              <a:path w="2776220" h="358775">
                <a:moveTo>
                  <a:pt x="687781" y="60845"/>
                </a:moveTo>
                <a:lnTo>
                  <a:pt x="683437" y="60845"/>
                </a:lnTo>
                <a:lnTo>
                  <a:pt x="668777" y="79676"/>
                </a:lnTo>
                <a:lnTo>
                  <a:pt x="651316" y="98202"/>
                </a:lnTo>
                <a:lnTo>
                  <a:pt x="631717" y="115709"/>
                </a:lnTo>
                <a:lnTo>
                  <a:pt x="610641" y="131483"/>
                </a:lnTo>
                <a:lnTo>
                  <a:pt x="610641" y="138544"/>
                </a:lnTo>
                <a:lnTo>
                  <a:pt x="760577" y="138544"/>
                </a:lnTo>
                <a:lnTo>
                  <a:pt x="763446" y="122783"/>
                </a:lnTo>
                <a:lnTo>
                  <a:pt x="687781" y="122783"/>
                </a:lnTo>
                <a:lnTo>
                  <a:pt x="687781" y="60845"/>
                </a:lnTo>
                <a:close/>
              </a:path>
              <a:path w="2776220" h="358775">
                <a:moveTo>
                  <a:pt x="763841" y="120611"/>
                </a:moveTo>
                <a:lnTo>
                  <a:pt x="747752" y="121637"/>
                </a:lnTo>
                <a:lnTo>
                  <a:pt x="726420" y="122307"/>
                </a:lnTo>
                <a:lnTo>
                  <a:pt x="704784" y="122672"/>
                </a:lnTo>
                <a:lnTo>
                  <a:pt x="687781" y="122783"/>
                </a:lnTo>
                <a:lnTo>
                  <a:pt x="763446" y="122783"/>
                </a:lnTo>
                <a:lnTo>
                  <a:pt x="763841" y="120611"/>
                </a:lnTo>
                <a:close/>
              </a:path>
              <a:path w="2776220" h="358775">
                <a:moveTo>
                  <a:pt x="858901" y="121704"/>
                </a:moveTo>
                <a:lnTo>
                  <a:pt x="779043" y="121704"/>
                </a:lnTo>
                <a:lnTo>
                  <a:pt x="779043" y="133108"/>
                </a:lnTo>
                <a:lnTo>
                  <a:pt x="794826" y="133778"/>
                </a:lnTo>
                <a:lnTo>
                  <a:pt x="804648" y="137248"/>
                </a:lnTo>
                <a:lnTo>
                  <a:pt x="809681" y="145710"/>
                </a:lnTo>
                <a:lnTo>
                  <a:pt x="811043" y="160747"/>
                </a:lnTo>
                <a:lnTo>
                  <a:pt x="811098" y="312928"/>
                </a:lnTo>
                <a:lnTo>
                  <a:pt x="809681" y="328658"/>
                </a:lnTo>
                <a:lnTo>
                  <a:pt x="804648" y="337312"/>
                </a:lnTo>
                <a:lnTo>
                  <a:pt x="794826" y="340974"/>
                </a:lnTo>
                <a:lnTo>
                  <a:pt x="779043" y="341731"/>
                </a:lnTo>
                <a:lnTo>
                  <a:pt x="779043" y="353136"/>
                </a:lnTo>
                <a:lnTo>
                  <a:pt x="901827" y="353136"/>
                </a:lnTo>
                <a:lnTo>
                  <a:pt x="901827" y="341731"/>
                </a:lnTo>
                <a:lnTo>
                  <a:pt x="880680" y="340974"/>
                </a:lnTo>
                <a:lnTo>
                  <a:pt x="867529" y="337312"/>
                </a:lnTo>
                <a:lnTo>
                  <a:pt x="860795" y="328658"/>
                </a:lnTo>
                <a:lnTo>
                  <a:pt x="858901" y="312928"/>
                </a:lnTo>
                <a:lnTo>
                  <a:pt x="858901" y="180911"/>
                </a:lnTo>
                <a:lnTo>
                  <a:pt x="867872" y="170053"/>
                </a:lnTo>
                <a:lnTo>
                  <a:pt x="858901" y="170053"/>
                </a:lnTo>
                <a:lnTo>
                  <a:pt x="858901" y="121704"/>
                </a:lnTo>
                <a:close/>
              </a:path>
              <a:path w="2776220" h="358775">
                <a:moveTo>
                  <a:pt x="954839" y="151574"/>
                </a:moveTo>
                <a:lnTo>
                  <a:pt x="896937" y="151574"/>
                </a:lnTo>
                <a:lnTo>
                  <a:pt x="908253" y="154046"/>
                </a:lnTo>
                <a:lnTo>
                  <a:pt x="919006" y="160747"/>
                </a:lnTo>
                <a:lnTo>
                  <a:pt x="928641" y="170605"/>
                </a:lnTo>
                <a:lnTo>
                  <a:pt x="936599" y="182549"/>
                </a:lnTo>
                <a:lnTo>
                  <a:pt x="937679" y="182549"/>
                </a:lnTo>
                <a:lnTo>
                  <a:pt x="954839" y="151574"/>
                </a:lnTo>
                <a:close/>
              </a:path>
              <a:path w="2776220" h="358775">
                <a:moveTo>
                  <a:pt x="919213" y="116268"/>
                </a:moveTo>
                <a:lnTo>
                  <a:pt x="904210" y="120164"/>
                </a:lnTo>
                <a:lnTo>
                  <a:pt x="889666" y="131140"/>
                </a:lnTo>
                <a:lnTo>
                  <a:pt x="874818" y="148126"/>
                </a:lnTo>
                <a:lnTo>
                  <a:pt x="858901" y="170053"/>
                </a:lnTo>
                <a:lnTo>
                  <a:pt x="867872" y="170053"/>
                </a:lnTo>
                <a:lnTo>
                  <a:pt x="869505" y="168076"/>
                </a:lnTo>
                <a:lnTo>
                  <a:pt x="878938" y="158908"/>
                </a:lnTo>
                <a:lnTo>
                  <a:pt x="887861" y="153408"/>
                </a:lnTo>
                <a:lnTo>
                  <a:pt x="896937" y="151574"/>
                </a:lnTo>
                <a:lnTo>
                  <a:pt x="954839" y="151574"/>
                </a:lnTo>
                <a:lnTo>
                  <a:pt x="959954" y="142341"/>
                </a:lnTo>
                <a:lnTo>
                  <a:pt x="952901" y="133225"/>
                </a:lnTo>
                <a:lnTo>
                  <a:pt x="943046" y="124823"/>
                </a:lnTo>
                <a:lnTo>
                  <a:pt x="931460" y="118661"/>
                </a:lnTo>
                <a:lnTo>
                  <a:pt x="919213" y="116268"/>
                </a:lnTo>
                <a:close/>
              </a:path>
              <a:path w="2776220" h="358775">
                <a:moveTo>
                  <a:pt x="1050124" y="121704"/>
                </a:moveTo>
                <a:lnTo>
                  <a:pt x="970267" y="121704"/>
                </a:lnTo>
                <a:lnTo>
                  <a:pt x="970267" y="133108"/>
                </a:lnTo>
                <a:lnTo>
                  <a:pt x="986045" y="133778"/>
                </a:lnTo>
                <a:lnTo>
                  <a:pt x="995867" y="137248"/>
                </a:lnTo>
                <a:lnTo>
                  <a:pt x="1000903" y="145710"/>
                </a:lnTo>
                <a:lnTo>
                  <a:pt x="1002322" y="161353"/>
                </a:lnTo>
                <a:lnTo>
                  <a:pt x="1002322" y="280873"/>
                </a:lnTo>
                <a:lnTo>
                  <a:pt x="1006761" y="311353"/>
                </a:lnTo>
                <a:lnTo>
                  <a:pt x="1019908" y="336024"/>
                </a:lnTo>
                <a:lnTo>
                  <a:pt x="1041509" y="352544"/>
                </a:lnTo>
                <a:lnTo>
                  <a:pt x="1071308" y="358571"/>
                </a:lnTo>
                <a:lnTo>
                  <a:pt x="1095962" y="354335"/>
                </a:lnTo>
                <a:lnTo>
                  <a:pt x="1116539" y="343427"/>
                </a:lnTo>
                <a:lnTo>
                  <a:pt x="1127640" y="333032"/>
                </a:lnTo>
                <a:lnTo>
                  <a:pt x="1096302" y="333032"/>
                </a:lnTo>
                <a:lnTo>
                  <a:pt x="1076024" y="328965"/>
                </a:lnTo>
                <a:lnTo>
                  <a:pt x="1061602" y="317209"/>
                </a:lnTo>
                <a:lnTo>
                  <a:pt x="1052985" y="298425"/>
                </a:lnTo>
                <a:lnTo>
                  <a:pt x="1050124" y="273278"/>
                </a:lnTo>
                <a:lnTo>
                  <a:pt x="1050124" y="121704"/>
                </a:lnTo>
                <a:close/>
              </a:path>
              <a:path w="2776220" h="358775">
                <a:moveTo>
                  <a:pt x="1190828" y="312394"/>
                </a:moveTo>
                <a:lnTo>
                  <a:pt x="1143025" y="312394"/>
                </a:lnTo>
                <a:lnTo>
                  <a:pt x="1143025" y="353136"/>
                </a:lnTo>
                <a:lnTo>
                  <a:pt x="1222883" y="353136"/>
                </a:lnTo>
                <a:lnTo>
                  <a:pt x="1222883" y="341731"/>
                </a:lnTo>
                <a:lnTo>
                  <a:pt x="1207105" y="340974"/>
                </a:lnTo>
                <a:lnTo>
                  <a:pt x="1197282" y="337312"/>
                </a:lnTo>
                <a:lnTo>
                  <a:pt x="1192247" y="328658"/>
                </a:lnTo>
                <a:lnTo>
                  <a:pt x="1190925" y="314006"/>
                </a:lnTo>
                <a:lnTo>
                  <a:pt x="1190828" y="312394"/>
                </a:lnTo>
                <a:close/>
              </a:path>
              <a:path w="2776220" h="358775">
                <a:moveTo>
                  <a:pt x="1190828" y="121704"/>
                </a:moveTo>
                <a:lnTo>
                  <a:pt x="1110424" y="121704"/>
                </a:lnTo>
                <a:lnTo>
                  <a:pt x="1110424" y="133108"/>
                </a:lnTo>
                <a:lnTo>
                  <a:pt x="1126292" y="133778"/>
                </a:lnTo>
                <a:lnTo>
                  <a:pt x="1136302" y="137248"/>
                </a:lnTo>
                <a:lnTo>
                  <a:pt x="1141523" y="145710"/>
                </a:lnTo>
                <a:lnTo>
                  <a:pt x="1143025" y="161353"/>
                </a:lnTo>
                <a:lnTo>
                  <a:pt x="1143025" y="300977"/>
                </a:lnTo>
                <a:lnTo>
                  <a:pt x="1134503" y="314006"/>
                </a:lnTo>
                <a:lnTo>
                  <a:pt x="1123740" y="324134"/>
                </a:lnTo>
                <a:lnTo>
                  <a:pt x="1110939" y="330697"/>
                </a:lnTo>
                <a:lnTo>
                  <a:pt x="1096302" y="333032"/>
                </a:lnTo>
                <a:lnTo>
                  <a:pt x="1127640" y="333032"/>
                </a:lnTo>
                <a:lnTo>
                  <a:pt x="1132430" y="328546"/>
                </a:lnTo>
                <a:lnTo>
                  <a:pt x="1143025" y="312394"/>
                </a:lnTo>
                <a:lnTo>
                  <a:pt x="1190828" y="312394"/>
                </a:lnTo>
                <a:lnTo>
                  <a:pt x="1190828" y="121704"/>
                </a:lnTo>
                <a:close/>
              </a:path>
              <a:path w="2776220" h="358775">
                <a:moveTo>
                  <a:pt x="1354899" y="116268"/>
                </a:moveTo>
                <a:lnTo>
                  <a:pt x="1311749" y="125724"/>
                </a:lnTo>
                <a:lnTo>
                  <a:pt x="1274557" y="151987"/>
                </a:lnTo>
                <a:lnTo>
                  <a:pt x="1248470" y="191899"/>
                </a:lnTo>
                <a:lnTo>
                  <a:pt x="1238631" y="242303"/>
                </a:lnTo>
                <a:lnTo>
                  <a:pt x="1247264" y="290265"/>
                </a:lnTo>
                <a:lnTo>
                  <a:pt x="1270617" y="326921"/>
                </a:lnTo>
                <a:lnTo>
                  <a:pt x="1304869" y="350336"/>
                </a:lnTo>
                <a:lnTo>
                  <a:pt x="1346200" y="358571"/>
                </a:lnTo>
                <a:lnTo>
                  <a:pt x="1370016" y="355591"/>
                </a:lnTo>
                <a:lnTo>
                  <a:pt x="1393269" y="346549"/>
                </a:lnTo>
                <a:lnTo>
                  <a:pt x="1413664" y="331952"/>
                </a:lnTo>
                <a:lnTo>
                  <a:pt x="1369021" y="331952"/>
                </a:lnTo>
                <a:lnTo>
                  <a:pt x="1334666" y="323767"/>
                </a:lnTo>
                <a:lnTo>
                  <a:pt x="1307288" y="301117"/>
                </a:lnTo>
                <a:lnTo>
                  <a:pt x="1289181" y="266855"/>
                </a:lnTo>
                <a:lnTo>
                  <a:pt x="1282636" y="223837"/>
                </a:lnTo>
                <a:lnTo>
                  <a:pt x="1288452" y="186025"/>
                </a:lnTo>
                <a:lnTo>
                  <a:pt x="1304302" y="156876"/>
                </a:lnTo>
                <a:lnTo>
                  <a:pt x="1327792" y="138119"/>
                </a:lnTo>
                <a:lnTo>
                  <a:pt x="1356525" y="131483"/>
                </a:lnTo>
                <a:lnTo>
                  <a:pt x="1424148" y="131483"/>
                </a:lnTo>
                <a:lnTo>
                  <a:pt x="1423982" y="128765"/>
                </a:lnTo>
                <a:lnTo>
                  <a:pt x="1405966" y="128765"/>
                </a:lnTo>
                <a:lnTo>
                  <a:pt x="1398596" y="126812"/>
                </a:lnTo>
                <a:lnTo>
                  <a:pt x="1388171" y="122516"/>
                </a:lnTo>
                <a:lnTo>
                  <a:pt x="1373878" y="118221"/>
                </a:lnTo>
                <a:lnTo>
                  <a:pt x="1354899" y="116268"/>
                </a:lnTo>
                <a:close/>
              </a:path>
              <a:path w="2776220" h="358775">
                <a:moveTo>
                  <a:pt x="1425524" y="303149"/>
                </a:moveTo>
                <a:lnTo>
                  <a:pt x="1412416" y="316591"/>
                </a:lnTo>
                <a:lnTo>
                  <a:pt x="1399311" y="325499"/>
                </a:lnTo>
                <a:lnTo>
                  <a:pt x="1385187" y="330432"/>
                </a:lnTo>
                <a:lnTo>
                  <a:pt x="1369021" y="331952"/>
                </a:lnTo>
                <a:lnTo>
                  <a:pt x="1413664" y="331952"/>
                </a:lnTo>
                <a:lnTo>
                  <a:pt x="1414583" y="331295"/>
                </a:lnTo>
                <a:lnTo>
                  <a:pt x="1432585" y="309676"/>
                </a:lnTo>
                <a:lnTo>
                  <a:pt x="1425524" y="303149"/>
                </a:lnTo>
                <a:close/>
              </a:path>
              <a:path w="2776220" h="358775">
                <a:moveTo>
                  <a:pt x="1424148" y="131483"/>
                </a:moveTo>
                <a:lnTo>
                  <a:pt x="1356525" y="131483"/>
                </a:lnTo>
                <a:lnTo>
                  <a:pt x="1376977" y="134996"/>
                </a:lnTo>
                <a:lnTo>
                  <a:pt x="1395033" y="145742"/>
                </a:lnTo>
                <a:lnTo>
                  <a:pt x="1409319" y="164026"/>
                </a:lnTo>
                <a:lnTo>
                  <a:pt x="1418463" y="190157"/>
                </a:lnTo>
                <a:lnTo>
                  <a:pt x="1427695" y="189611"/>
                </a:lnTo>
                <a:lnTo>
                  <a:pt x="1424148" y="131483"/>
                </a:lnTo>
                <a:close/>
              </a:path>
              <a:path w="2776220" h="358775">
                <a:moveTo>
                  <a:pt x="1423352" y="118440"/>
                </a:moveTo>
                <a:lnTo>
                  <a:pt x="1416837" y="118440"/>
                </a:lnTo>
                <a:lnTo>
                  <a:pt x="1414119" y="124409"/>
                </a:lnTo>
                <a:lnTo>
                  <a:pt x="1411947" y="128765"/>
                </a:lnTo>
                <a:lnTo>
                  <a:pt x="1423982" y="128765"/>
                </a:lnTo>
                <a:lnTo>
                  <a:pt x="1423352" y="118440"/>
                </a:lnTo>
                <a:close/>
              </a:path>
              <a:path w="2776220" h="358775">
                <a:moveTo>
                  <a:pt x="1524406" y="138544"/>
                </a:moveTo>
                <a:lnTo>
                  <a:pt x="1478216" y="138544"/>
                </a:lnTo>
                <a:lnTo>
                  <a:pt x="1476590" y="297180"/>
                </a:lnTo>
                <a:lnTo>
                  <a:pt x="1481370" y="322127"/>
                </a:lnTo>
                <a:lnTo>
                  <a:pt x="1494451" y="341525"/>
                </a:lnTo>
                <a:lnTo>
                  <a:pt x="1513950" y="354097"/>
                </a:lnTo>
                <a:lnTo>
                  <a:pt x="1537982" y="358571"/>
                </a:lnTo>
                <a:lnTo>
                  <a:pt x="1559712" y="355770"/>
                </a:lnTo>
                <a:lnTo>
                  <a:pt x="1578590" y="347568"/>
                </a:lnTo>
                <a:lnTo>
                  <a:pt x="1594821" y="334274"/>
                </a:lnTo>
                <a:lnTo>
                  <a:pt x="1595352" y="333578"/>
                </a:lnTo>
                <a:lnTo>
                  <a:pt x="1561338" y="333578"/>
                </a:lnTo>
                <a:lnTo>
                  <a:pt x="1544798" y="330106"/>
                </a:lnTo>
                <a:lnTo>
                  <a:pt x="1533299" y="320471"/>
                </a:lnTo>
                <a:lnTo>
                  <a:pt x="1526587" y="305846"/>
                </a:lnTo>
                <a:lnTo>
                  <a:pt x="1524406" y="287401"/>
                </a:lnTo>
                <a:lnTo>
                  <a:pt x="1524406" y="138544"/>
                </a:lnTo>
                <a:close/>
              </a:path>
              <a:path w="2776220" h="358775">
                <a:moveTo>
                  <a:pt x="1601000" y="310210"/>
                </a:moveTo>
                <a:lnTo>
                  <a:pt x="1592361" y="320510"/>
                </a:lnTo>
                <a:lnTo>
                  <a:pt x="1583212" y="327804"/>
                </a:lnTo>
                <a:lnTo>
                  <a:pt x="1573041" y="332143"/>
                </a:lnTo>
                <a:lnTo>
                  <a:pt x="1561338" y="333578"/>
                </a:lnTo>
                <a:lnTo>
                  <a:pt x="1595352" y="333578"/>
                </a:lnTo>
                <a:lnTo>
                  <a:pt x="1608607" y="316191"/>
                </a:lnTo>
                <a:lnTo>
                  <a:pt x="1601000" y="310210"/>
                </a:lnTo>
                <a:close/>
              </a:path>
              <a:path w="2776220" h="358775">
                <a:moveTo>
                  <a:pt x="1524406" y="60845"/>
                </a:moveTo>
                <a:lnTo>
                  <a:pt x="1520050" y="60845"/>
                </a:lnTo>
                <a:lnTo>
                  <a:pt x="1505389" y="79676"/>
                </a:lnTo>
                <a:lnTo>
                  <a:pt x="1487928" y="98202"/>
                </a:lnTo>
                <a:lnTo>
                  <a:pt x="1468329" y="115709"/>
                </a:lnTo>
                <a:lnTo>
                  <a:pt x="1447253" y="131483"/>
                </a:lnTo>
                <a:lnTo>
                  <a:pt x="1447253" y="138544"/>
                </a:lnTo>
                <a:lnTo>
                  <a:pt x="1597202" y="138544"/>
                </a:lnTo>
                <a:lnTo>
                  <a:pt x="1600060" y="122783"/>
                </a:lnTo>
                <a:lnTo>
                  <a:pt x="1524406" y="122783"/>
                </a:lnTo>
                <a:lnTo>
                  <a:pt x="1524406" y="60845"/>
                </a:lnTo>
                <a:close/>
              </a:path>
              <a:path w="2776220" h="358775">
                <a:moveTo>
                  <a:pt x="1600454" y="120611"/>
                </a:moveTo>
                <a:lnTo>
                  <a:pt x="1584371" y="121637"/>
                </a:lnTo>
                <a:lnTo>
                  <a:pt x="1563039" y="122307"/>
                </a:lnTo>
                <a:lnTo>
                  <a:pt x="1541403" y="122672"/>
                </a:lnTo>
                <a:lnTo>
                  <a:pt x="1524406" y="122783"/>
                </a:lnTo>
                <a:lnTo>
                  <a:pt x="1600060" y="122783"/>
                </a:lnTo>
                <a:lnTo>
                  <a:pt x="1600454" y="120611"/>
                </a:lnTo>
                <a:close/>
              </a:path>
              <a:path w="2776220" h="358775">
                <a:moveTo>
                  <a:pt x="1669986" y="12496"/>
                </a:moveTo>
                <a:lnTo>
                  <a:pt x="1658758" y="14789"/>
                </a:lnTo>
                <a:lnTo>
                  <a:pt x="1649412" y="21055"/>
                </a:lnTo>
                <a:lnTo>
                  <a:pt x="1643018" y="30375"/>
                </a:lnTo>
                <a:lnTo>
                  <a:pt x="1640649" y="41833"/>
                </a:lnTo>
                <a:lnTo>
                  <a:pt x="1643018" y="53211"/>
                </a:lnTo>
                <a:lnTo>
                  <a:pt x="1649412" y="62344"/>
                </a:lnTo>
                <a:lnTo>
                  <a:pt x="1658758" y="68419"/>
                </a:lnTo>
                <a:lnTo>
                  <a:pt x="1669986" y="70624"/>
                </a:lnTo>
                <a:lnTo>
                  <a:pt x="1681760" y="68419"/>
                </a:lnTo>
                <a:lnTo>
                  <a:pt x="1691243" y="62344"/>
                </a:lnTo>
                <a:lnTo>
                  <a:pt x="1697568" y="53211"/>
                </a:lnTo>
                <a:lnTo>
                  <a:pt x="1699869" y="41833"/>
                </a:lnTo>
                <a:lnTo>
                  <a:pt x="1697568" y="30375"/>
                </a:lnTo>
                <a:lnTo>
                  <a:pt x="1691243" y="21055"/>
                </a:lnTo>
                <a:lnTo>
                  <a:pt x="1681760" y="14789"/>
                </a:lnTo>
                <a:lnTo>
                  <a:pt x="1669986" y="12496"/>
                </a:lnTo>
                <a:close/>
              </a:path>
              <a:path w="2776220" h="358775">
                <a:moveTo>
                  <a:pt x="1695526" y="121704"/>
                </a:moveTo>
                <a:lnTo>
                  <a:pt x="1615668" y="121704"/>
                </a:lnTo>
                <a:lnTo>
                  <a:pt x="1615668" y="133108"/>
                </a:lnTo>
                <a:lnTo>
                  <a:pt x="1631444" y="133778"/>
                </a:lnTo>
                <a:lnTo>
                  <a:pt x="1641262" y="137248"/>
                </a:lnTo>
                <a:lnTo>
                  <a:pt x="1646293" y="145710"/>
                </a:lnTo>
                <a:lnTo>
                  <a:pt x="1647710" y="161353"/>
                </a:lnTo>
                <a:lnTo>
                  <a:pt x="1647710" y="312928"/>
                </a:lnTo>
                <a:lnTo>
                  <a:pt x="1646293" y="328658"/>
                </a:lnTo>
                <a:lnTo>
                  <a:pt x="1641262" y="337312"/>
                </a:lnTo>
                <a:lnTo>
                  <a:pt x="1631444" y="340974"/>
                </a:lnTo>
                <a:lnTo>
                  <a:pt x="1615668" y="341731"/>
                </a:lnTo>
                <a:lnTo>
                  <a:pt x="1615668" y="353136"/>
                </a:lnTo>
                <a:lnTo>
                  <a:pt x="1728127" y="353136"/>
                </a:lnTo>
                <a:lnTo>
                  <a:pt x="1728127" y="341731"/>
                </a:lnTo>
                <a:lnTo>
                  <a:pt x="1712258" y="340974"/>
                </a:lnTo>
                <a:lnTo>
                  <a:pt x="1702249" y="337312"/>
                </a:lnTo>
                <a:lnTo>
                  <a:pt x="1697028" y="328658"/>
                </a:lnTo>
                <a:lnTo>
                  <a:pt x="1695526" y="312928"/>
                </a:lnTo>
                <a:lnTo>
                  <a:pt x="1695526" y="121704"/>
                </a:lnTo>
                <a:close/>
              </a:path>
              <a:path w="2776220" h="358775">
                <a:moveTo>
                  <a:pt x="1843849" y="121704"/>
                </a:moveTo>
                <a:lnTo>
                  <a:pt x="1729206" y="121704"/>
                </a:lnTo>
                <a:lnTo>
                  <a:pt x="1729206" y="133108"/>
                </a:lnTo>
                <a:lnTo>
                  <a:pt x="1743624" y="134160"/>
                </a:lnTo>
                <a:lnTo>
                  <a:pt x="1752842" y="138268"/>
                </a:lnTo>
                <a:lnTo>
                  <a:pt x="1759615" y="146856"/>
                </a:lnTo>
                <a:lnTo>
                  <a:pt x="1766697" y="161353"/>
                </a:lnTo>
                <a:lnTo>
                  <a:pt x="1855254" y="358571"/>
                </a:lnTo>
                <a:lnTo>
                  <a:pt x="1859051" y="358571"/>
                </a:lnTo>
                <a:lnTo>
                  <a:pt x="1886257" y="292290"/>
                </a:lnTo>
                <a:lnTo>
                  <a:pt x="1871002" y="292290"/>
                </a:lnTo>
                <a:lnTo>
                  <a:pt x="1816684" y="161899"/>
                </a:lnTo>
                <a:lnTo>
                  <a:pt x="1813966" y="154838"/>
                </a:lnTo>
                <a:lnTo>
                  <a:pt x="1812329" y="149952"/>
                </a:lnTo>
                <a:lnTo>
                  <a:pt x="1812328" y="145605"/>
                </a:lnTo>
                <a:lnTo>
                  <a:pt x="1814501" y="138836"/>
                </a:lnTo>
                <a:lnTo>
                  <a:pt x="1820749" y="135075"/>
                </a:lnTo>
                <a:lnTo>
                  <a:pt x="1830667" y="133455"/>
                </a:lnTo>
                <a:lnTo>
                  <a:pt x="1843849" y="133108"/>
                </a:lnTo>
                <a:lnTo>
                  <a:pt x="1843849" y="121704"/>
                </a:lnTo>
                <a:close/>
              </a:path>
              <a:path w="2776220" h="358775">
                <a:moveTo>
                  <a:pt x="2087232" y="116268"/>
                </a:moveTo>
                <a:lnTo>
                  <a:pt x="2045368" y="125114"/>
                </a:lnTo>
                <a:lnTo>
                  <a:pt x="2009409" y="149952"/>
                </a:lnTo>
                <a:lnTo>
                  <a:pt x="1984248" y="188234"/>
                </a:lnTo>
                <a:lnTo>
                  <a:pt x="1974773" y="237413"/>
                </a:lnTo>
                <a:lnTo>
                  <a:pt x="1984248" y="286369"/>
                </a:lnTo>
                <a:lnTo>
                  <a:pt x="2009409" y="324681"/>
                </a:lnTo>
                <a:lnTo>
                  <a:pt x="2045368" y="349649"/>
                </a:lnTo>
                <a:lnTo>
                  <a:pt x="2087232" y="358571"/>
                </a:lnTo>
                <a:lnTo>
                  <a:pt x="2129101" y="349649"/>
                </a:lnTo>
                <a:lnTo>
                  <a:pt x="2136608" y="344436"/>
                </a:lnTo>
                <a:lnTo>
                  <a:pt x="2087232" y="344436"/>
                </a:lnTo>
                <a:lnTo>
                  <a:pt x="2061885" y="337645"/>
                </a:lnTo>
                <a:lnTo>
                  <a:pt x="2042142" y="317409"/>
                </a:lnTo>
                <a:lnTo>
                  <a:pt x="2029326" y="283930"/>
                </a:lnTo>
                <a:lnTo>
                  <a:pt x="2024761" y="237413"/>
                </a:lnTo>
                <a:lnTo>
                  <a:pt x="2029326" y="190580"/>
                </a:lnTo>
                <a:lnTo>
                  <a:pt x="2042142" y="156940"/>
                </a:lnTo>
                <a:lnTo>
                  <a:pt x="2061885" y="136644"/>
                </a:lnTo>
                <a:lnTo>
                  <a:pt x="2087232" y="129844"/>
                </a:lnTo>
                <a:lnTo>
                  <a:pt x="2135950" y="129844"/>
                </a:lnTo>
                <a:lnTo>
                  <a:pt x="2129101" y="125114"/>
                </a:lnTo>
                <a:lnTo>
                  <a:pt x="2087232" y="116268"/>
                </a:lnTo>
                <a:close/>
              </a:path>
              <a:path w="2776220" h="358775">
                <a:moveTo>
                  <a:pt x="2135950" y="129844"/>
                </a:moveTo>
                <a:lnTo>
                  <a:pt x="2087232" y="129844"/>
                </a:lnTo>
                <a:lnTo>
                  <a:pt x="2112581" y="136644"/>
                </a:lnTo>
                <a:lnTo>
                  <a:pt x="2132328" y="156940"/>
                </a:lnTo>
                <a:lnTo>
                  <a:pt x="2145148" y="190580"/>
                </a:lnTo>
                <a:lnTo>
                  <a:pt x="2149716" y="237413"/>
                </a:lnTo>
                <a:lnTo>
                  <a:pt x="2145148" y="283930"/>
                </a:lnTo>
                <a:lnTo>
                  <a:pt x="2132328" y="317409"/>
                </a:lnTo>
                <a:lnTo>
                  <a:pt x="2112581" y="337645"/>
                </a:lnTo>
                <a:lnTo>
                  <a:pt x="2087232" y="344436"/>
                </a:lnTo>
                <a:lnTo>
                  <a:pt x="2136608" y="344436"/>
                </a:lnTo>
                <a:lnTo>
                  <a:pt x="2165059" y="324681"/>
                </a:lnTo>
                <a:lnTo>
                  <a:pt x="2190218" y="286369"/>
                </a:lnTo>
                <a:lnTo>
                  <a:pt x="2199690" y="237413"/>
                </a:lnTo>
                <a:lnTo>
                  <a:pt x="2190218" y="188234"/>
                </a:lnTo>
                <a:lnTo>
                  <a:pt x="2165054" y="149948"/>
                </a:lnTo>
                <a:lnTo>
                  <a:pt x="2135950" y="129844"/>
                </a:lnTo>
                <a:close/>
              </a:path>
              <a:path w="2776220" h="358775">
                <a:moveTo>
                  <a:pt x="1979117" y="121704"/>
                </a:moveTo>
                <a:lnTo>
                  <a:pt x="1894370" y="121704"/>
                </a:lnTo>
                <a:lnTo>
                  <a:pt x="1894370" y="133108"/>
                </a:lnTo>
                <a:lnTo>
                  <a:pt x="1908545" y="133532"/>
                </a:lnTo>
                <a:lnTo>
                  <a:pt x="1918546" y="135280"/>
                </a:lnTo>
                <a:lnTo>
                  <a:pt x="1924472" y="139066"/>
                </a:lnTo>
                <a:lnTo>
                  <a:pt x="1926424" y="145605"/>
                </a:lnTo>
                <a:lnTo>
                  <a:pt x="1926424" y="149952"/>
                </a:lnTo>
                <a:lnTo>
                  <a:pt x="1925332" y="154838"/>
                </a:lnTo>
                <a:lnTo>
                  <a:pt x="1922081" y="161899"/>
                </a:lnTo>
                <a:lnTo>
                  <a:pt x="1871002" y="292290"/>
                </a:lnTo>
                <a:lnTo>
                  <a:pt x="1886257" y="292290"/>
                </a:lnTo>
                <a:lnTo>
                  <a:pt x="1940001" y="161353"/>
                </a:lnTo>
                <a:lnTo>
                  <a:pt x="1947184" y="146171"/>
                </a:lnTo>
                <a:lnTo>
                  <a:pt x="1954263" y="137658"/>
                </a:lnTo>
                <a:lnTo>
                  <a:pt x="1963989" y="133932"/>
                </a:lnTo>
                <a:lnTo>
                  <a:pt x="1979117" y="133108"/>
                </a:lnTo>
                <a:lnTo>
                  <a:pt x="1979117" y="121704"/>
                </a:lnTo>
                <a:close/>
              </a:path>
              <a:path w="2776220" h="358775">
                <a:moveTo>
                  <a:pt x="2428405" y="116268"/>
                </a:moveTo>
                <a:lnTo>
                  <a:pt x="2386517" y="125258"/>
                </a:lnTo>
                <a:lnTo>
                  <a:pt x="2349974" y="151106"/>
                </a:lnTo>
                <a:lnTo>
                  <a:pt x="2324125" y="192129"/>
                </a:lnTo>
                <a:lnTo>
                  <a:pt x="2314321" y="246646"/>
                </a:lnTo>
                <a:lnTo>
                  <a:pt x="2322037" y="292327"/>
                </a:lnTo>
                <a:lnTo>
                  <a:pt x="2343046" y="327669"/>
                </a:lnTo>
                <a:lnTo>
                  <a:pt x="2374140" y="350481"/>
                </a:lnTo>
                <a:lnTo>
                  <a:pt x="2412111" y="358571"/>
                </a:lnTo>
                <a:lnTo>
                  <a:pt x="2433188" y="355837"/>
                </a:lnTo>
                <a:lnTo>
                  <a:pt x="2451974" y="348518"/>
                </a:lnTo>
                <a:lnTo>
                  <a:pt x="2467805" y="337938"/>
                </a:lnTo>
                <a:lnTo>
                  <a:pt x="2469941" y="335749"/>
                </a:lnTo>
                <a:lnTo>
                  <a:pt x="2434386" y="335749"/>
                </a:lnTo>
                <a:lnTo>
                  <a:pt x="2403925" y="327914"/>
                </a:lnTo>
                <a:lnTo>
                  <a:pt x="2381411" y="306479"/>
                </a:lnTo>
                <a:lnTo>
                  <a:pt x="2367457" y="274552"/>
                </a:lnTo>
                <a:lnTo>
                  <a:pt x="2362669" y="235242"/>
                </a:lnTo>
                <a:lnTo>
                  <a:pt x="2368731" y="190004"/>
                </a:lnTo>
                <a:lnTo>
                  <a:pt x="2385082" y="157754"/>
                </a:lnTo>
                <a:lnTo>
                  <a:pt x="2408972" y="138442"/>
                </a:lnTo>
                <a:lnTo>
                  <a:pt x="2437650" y="132016"/>
                </a:lnTo>
                <a:lnTo>
                  <a:pt x="2477584" y="132016"/>
                </a:lnTo>
                <a:lnTo>
                  <a:pt x="2469512" y="126582"/>
                </a:lnTo>
                <a:lnTo>
                  <a:pt x="2457473" y="121089"/>
                </a:lnTo>
                <a:lnTo>
                  <a:pt x="2443804" y="117533"/>
                </a:lnTo>
                <a:lnTo>
                  <a:pt x="2428405" y="116268"/>
                </a:lnTo>
                <a:close/>
              </a:path>
              <a:path w="2776220" h="358775">
                <a:moveTo>
                  <a:pt x="2528959" y="325424"/>
                </a:moveTo>
                <a:lnTo>
                  <a:pt x="2480017" y="325424"/>
                </a:lnTo>
                <a:lnTo>
                  <a:pt x="2480017" y="353136"/>
                </a:lnTo>
                <a:lnTo>
                  <a:pt x="2559888" y="353136"/>
                </a:lnTo>
                <a:lnTo>
                  <a:pt x="2559888" y="341731"/>
                </a:lnTo>
                <a:lnTo>
                  <a:pt x="2544105" y="340974"/>
                </a:lnTo>
                <a:lnTo>
                  <a:pt x="2534283" y="337312"/>
                </a:lnTo>
                <a:lnTo>
                  <a:pt x="2529250" y="328658"/>
                </a:lnTo>
                <a:lnTo>
                  <a:pt x="2528959" y="325424"/>
                </a:lnTo>
                <a:close/>
              </a:path>
              <a:path w="2776220" h="358775">
                <a:moveTo>
                  <a:pt x="2477584" y="132016"/>
                </a:moveTo>
                <a:lnTo>
                  <a:pt x="2437650" y="132016"/>
                </a:lnTo>
                <a:lnTo>
                  <a:pt x="2449923" y="132933"/>
                </a:lnTo>
                <a:lnTo>
                  <a:pt x="2461277" y="135683"/>
                </a:lnTo>
                <a:lnTo>
                  <a:pt x="2471410" y="140267"/>
                </a:lnTo>
                <a:lnTo>
                  <a:pt x="2480017" y="146685"/>
                </a:lnTo>
                <a:lnTo>
                  <a:pt x="2480017" y="314566"/>
                </a:lnTo>
                <a:lnTo>
                  <a:pt x="2470675" y="323603"/>
                </a:lnTo>
                <a:lnTo>
                  <a:pt x="2459445" y="330249"/>
                </a:lnTo>
                <a:lnTo>
                  <a:pt x="2447094" y="334349"/>
                </a:lnTo>
                <a:lnTo>
                  <a:pt x="2434386" y="335749"/>
                </a:lnTo>
                <a:lnTo>
                  <a:pt x="2469941" y="335749"/>
                </a:lnTo>
                <a:lnTo>
                  <a:pt x="2480017" y="325424"/>
                </a:lnTo>
                <a:lnTo>
                  <a:pt x="2528959" y="325424"/>
                </a:lnTo>
                <a:lnTo>
                  <a:pt x="2527833" y="312928"/>
                </a:lnTo>
                <a:lnTo>
                  <a:pt x="2527833" y="133654"/>
                </a:lnTo>
                <a:lnTo>
                  <a:pt x="2480017" y="133654"/>
                </a:lnTo>
                <a:lnTo>
                  <a:pt x="2477584" y="132016"/>
                </a:lnTo>
                <a:close/>
              </a:path>
              <a:path w="2776220" h="358775">
                <a:moveTo>
                  <a:pt x="2527833" y="0"/>
                </a:moveTo>
                <a:lnTo>
                  <a:pt x="2442540" y="0"/>
                </a:lnTo>
                <a:lnTo>
                  <a:pt x="2442540" y="11417"/>
                </a:lnTo>
                <a:lnTo>
                  <a:pt x="2461458" y="12172"/>
                </a:lnTo>
                <a:lnTo>
                  <a:pt x="2472890" y="15830"/>
                </a:lnTo>
                <a:lnTo>
                  <a:pt x="2478516" y="24479"/>
                </a:lnTo>
                <a:lnTo>
                  <a:pt x="2480017" y="40208"/>
                </a:lnTo>
                <a:lnTo>
                  <a:pt x="2480017" y="133654"/>
                </a:lnTo>
                <a:lnTo>
                  <a:pt x="2527833" y="133654"/>
                </a:lnTo>
                <a:lnTo>
                  <a:pt x="2527833" y="0"/>
                </a:lnTo>
                <a:close/>
              </a:path>
              <a:path w="2776220" h="358775">
                <a:moveTo>
                  <a:pt x="2682113" y="116268"/>
                </a:moveTo>
                <a:lnTo>
                  <a:pt x="2643099" y="125528"/>
                </a:lnTo>
                <a:lnTo>
                  <a:pt x="2609176" y="151237"/>
                </a:lnTo>
                <a:lnTo>
                  <a:pt x="2585236" y="190292"/>
                </a:lnTo>
                <a:lnTo>
                  <a:pt x="2576169" y="239585"/>
                </a:lnTo>
                <a:lnTo>
                  <a:pt x="2585295" y="287746"/>
                </a:lnTo>
                <a:lnTo>
                  <a:pt x="2610057" y="325362"/>
                </a:lnTo>
                <a:lnTo>
                  <a:pt x="2646533" y="349836"/>
                </a:lnTo>
                <a:lnTo>
                  <a:pt x="2690799" y="358571"/>
                </a:lnTo>
                <a:lnTo>
                  <a:pt x="2714978" y="355523"/>
                </a:lnTo>
                <a:lnTo>
                  <a:pt x="2737932" y="346411"/>
                </a:lnTo>
                <a:lnTo>
                  <a:pt x="2758484" y="331406"/>
                </a:lnTo>
                <a:lnTo>
                  <a:pt x="2713075" y="331406"/>
                </a:lnTo>
                <a:lnTo>
                  <a:pt x="2675584" y="322858"/>
                </a:lnTo>
                <a:lnTo>
                  <a:pt x="2646597" y="299286"/>
                </a:lnTo>
                <a:lnTo>
                  <a:pt x="2627897" y="263796"/>
                </a:lnTo>
                <a:lnTo>
                  <a:pt x="2621267" y="219494"/>
                </a:lnTo>
                <a:lnTo>
                  <a:pt x="2621267" y="209715"/>
                </a:lnTo>
                <a:lnTo>
                  <a:pt x="2772295" y="209715"/>
                </a:lnTo>
                <a:lnTo>
                  <a:pt x="2770237" y="196672"/>
                </a:lnTo>
                <a:lnTo>
                  <a:pt x="2622892" y="196672"/>
                </a:lnTo>
                <a:lnTo>
                  <a:pt x="2630381" y="168206"/>
                </a:lnTo>
                <a:lnTo>
                  <a:pt x="2643266" y="147434"/>
                </a:lnTo>
                <a:lnTo>
                  <a:pt x="2660633" y="134710"/>
                </a:lnTo>
                <a:lnTo>
                  <a:pt x="2681566" y="130390"/>
                </a:lnTo>
                <a:lnTo>
                  <a:pt x="2730195" y="130390"/>
                </a:lnTo>
                <a:lnTo>
                  <a:pt x="2722559" y="124527"/>
                </a:lnTo>
                <a:lnTo>
                  <a:pt x="2682113" y="116268"/>
                </a:lnTo>
                <a:close/>
              </a:path>
              <a:path w="2776220" h="358775">
                <a:moveTo>
                  <a:pt x="2770124" y="304241"/>
                </a:moveTo>
                <a:lnTo>
                  <a:pt x="2758383" y="316276"/>
                </a:lnTo>
                <a:lnTo>
                  <a:pt x="2745062" y="324748"/>
                </a:lnTo>
                <a:lnTo>
                  <a:pt x="2730010" y="329758"/>
                </a:lnTo>
                <a:lnTo>
                  <a:pt x="2713075" y="331406"/>
                </a:lnTo>
                <a:lnTo>
                  <a:pt x="2758484" y="331406"/>
                </a:lnTo>
                <a:lnTo>
                  <a:pt x="2758643" y="331289"/>
                </a:lnTo>
                <a:lnTo>
                  <a:pt x="2776093" y="310210"/>
                </a:lnTo>
                <a:lnTo>
                  <a:pt x="2770124" y="304241"/>
                </a:lnTo>
                <a:close/>
              </a:path>
              <a:path w="2776220" h="358775">
                <a:moveTo>
                  <a:pt x="2730195" y="130390"/>
                </a:moveTo>
                <a:lnTo>
                  <a:pt x="2681566" y="130390"/>
                </a:lnTo>
                <a:lnTo>
                  <a:pt x="2701390" y="135323"/>
                </a:lnTo>
                <a:lnTo>
                  <a:pt x="2715456" y="149067"/>
                </a:lnTo>
                <a:lnTo>
                  <a:pt x="2724122" y="170044"/>
                </a:lnTo>
                <a:lnTo>
                  <a:pt x="2727744" y="196672"/>
                </a:lnTo>
                <a:lnTo>
                  <a:pt x="2770237" y="196672"/>
                </a:lnTo>
                <a:lnTo>
                  <a:pt x="2766989" y="176088"/>
                </a:lnTo>
                <a:lnTo>
                  <a:pt x="2750631" y="146080"/>
                </a:lnTo>
                <a:lnTo>
                  <a:pt x="2730195" y="130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439025" y="2776037"/>
            <a:ext cx="0" cy="2057400"/>
          </a:xfrm>
          <a:custGeom>
            <a:avLst/>
            <a:gdLst/>
            <a:ahLst/>
            <a:cxnLst/>
            <a:rect l="l" t="t" r="r" b="b"/>
            <a:pathLst>
              <a:path h="2057400">
                <a:moveTo>
                  <a:pt x="0" y="2057400"/>
                </a:moveTo>
                <a:lnTo>
                  <a:pt x="0" y="0"/>
                </a:lnTo>
              </a:path>
            </a:pathLst>
          </a:custGeom>
          <a:ln w="63500">
            <a:solidFill>
              <a:srgbClr val="5DB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4" name="object 2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5125" y="6852589"/>
            <a:ext cx="981075" cy="246710"/>
          </a:xfrm>
          <a:prstGeom prst="rect">
            <a:avLst/>
          </a:prstGeom>
        </p:spPr>
      </p:pic>
      <p:pic>
        <p:nvPicPr>
          <p:cNvPr id="285" name="object 28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749" y="307666"/>
            <a:ext cx="2406992" cy="233362"/>
          </a:xfrm>
          <a:prstGeom prst="rect">
            <a:avLst/>
          </a:prstGeom>
        </p:spPr>
      </p:pic>
      <p:pic>
        <p:nvPicPr>
          <p:cNvPr id="286" name="object 28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28854" y="794636"/>
            <a:ext cx="1097838" cy="237502"/>
          </a:xfrm>
          <a:prstGeom prst="rect">
            <a:avLst/>
          </a:prstGeom>
        </p:spPr>
      </p:pic>
      <p:pic>
        <p:nvPicPr>
          <p:cNvPr id="287" name="object 2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27046" y="539746"/>
            <a:ext cx="998169" cy="183845"/>
          </a:xfrm>
          <a:prstGeom prst="rect">
            <a:avLst/>
          </a:prstGeom>
        </p:spPr>
      </p:pic>
      <p:grpSp>
        <p:nvGrpSpPr>
          <p:cNvPr id="288" name="object 288"/>
          <p:cNvGrpSpPr/>
          <p:nvPr/>
        </p:nvGrpSpPr>
        <p:grpSpPr>
          <a:xfrm>
            <a:off x="4889500" y="4845050"/>
            <a:ext cx="1078865" cy="363220"/>
            <a:chOff x="4693803" y="4688416"/>
            <a:chExt cx="1078865" cy="363220"/>
          </a:xfrm>
        </p:grpSpPr>
        <p:pic>
          <p:nvPicPr>
            <p:cNvPr id="289" name="object 2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97359" y="4870261"/>
              <a:ext cx="996467" cy="180962"/>
            </a:xfrm>
            <a:prstGeom prst="rect">
              <a:avLst/>
            </a:prstGeom>
          </p:spPr>
        </p:pic>
        <p:pic>
          <p:nvPicPr>
            <p:cNvPr id="290" name="object 2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93803" y="4688416"/>
              <a:ext cx="1078382" cy="140068"/>
            </a:xfrm>
            <a:prstGeom prst="rect">
              <a:avLst/>
            </a:prstGeom>
          </p:spPr>
        </p:pic>
      </p:grpSp>
      <p:sp>
        <p:nvSpPr>
          <p:cNvPr id="291" name="object 291"/>
          <p:cNvSpPr/>
          <p:nvPr/>
        </p:nvSpPr>
        <p:spPr>
          <a:xfrm>
            <a:off x="3967911" y="495833"/>
            <a:ext cx="195580" cy="1403985"/>
          </a:xfrm>
          <a:custGeom>
            <a:avLst/>
            <a:gdLst/>
            <a:ahLst/>
            <a:cxnLst/>
            <a:rect l="l" t="t" r="r" b="b"/>
            <a:pathLst>
              <a:path w="195579" h="1403985">
                <a:moveTo>
                  <a:pt x="192303" y="1379473"/>
                </a:moveTo>
                <a:lnTo>
                  <a:pt x="2768" y="1379473"/>
                </a:lnTo>
                <a:lnTo>
                  <a:pt x="2768" y="1403857"/>
                </a:lnTo>
                <a:lnTo>
                  <a:pt x="192303" y="1403857"/>
                </a:lnTo>
                <a:lnTo>
                  <a:pt x="192303" y="1379473"/>
                </a:lnTo>
                <a:close/>
              </a:path>
              <a:path w="195579" h="1403985">
                <a:moveTo>
                  <a:pt x="97535" y="1181620"/>
                </a:moveTo>
                <a:lnTo>
                  <a:pt x="58377" y="1188180"/>
                </a:lnTo>
                <a:lnTo>
                  <a:pt x="28506" y="1206777"/>
                </a:lnTo>
                <a:lnTo>
                  <a:pt x="9458" y="1235793"/>
                </a:lnTo>
                <a:lnTo>
                  <a:pt x="2768" y="1273606"/>
                </a:lnTo>
                <a:lnTo>
                  <a:pt x="2768" y="1334414"/>
                </a:lnTo>
                <a:lnTo>
                  <a:pt x="192303" y="1334414"/>
                </a:lnTo>
                <a:lnTo>
                  <a:pt x="192303" y="1310030"/>
                </a:lnTo>
                <a:lnTo>
                  <a:pt x="24383" y="1310030"/>
                </a:lnTo>
                <a:lnTo>
                  <a:pt x="24438" y="1273606"/>
                </a:lnTo>
                <a:lnTo>
                  <a:pt x="29563" y="1245147"/>
                </a:lnTo>
                <a:lnTo>
                  <a:pt x="44291" y="1223706"/>
                </a:lnTo>
                <a:lnTo>
                  <a:pt x="67353" y="1210312"/>
                </a:lnTo>
                <a:lnTo>
                  <a:pt x="97535" y="1205687"/>
                </a:lnTo>
                <a:lnTo>
                  <a:pt x="164813" y="1205687"/>
                </a:lnTo>
                <a:lnTo>
                  <a:pt x="136694" y="1188180"/>
                </a:lnTo>
                <a:lnTo>
                  <a:pt x="97535" y="1181620"/>
                </a:lnTo>
                <a:close/>
              </a:path>
              <a:path w="195579" h="1403985">
                <a:moveTo>
                  <a:pt x="164813" y="1205687"/>
                </a:moveTo>
                <a:lnTo>
                  <a:pt x="97535" y="1205687"/>
                </a:lnTo>
                <a:lnTo>
                  <a:pt x="127670" y="1210312"/>
                </a:lnTo>
                <a:lnTo>
                  <a:pt x="150628" y="1223706"/>
                </a:lnTo>
                <a:lnTo>
                  <a:pt x="165251" y="1245147"/>
                </a:lnTo>
                <a:lnTo>
                  <a:pt x="170328" y="1273606"/>
                </a:lnTo>
                <a:lnTo>
                  <a:pt x="170383" y="1310030"/>
                </a:lnTo>
                <a:lnTo>
                  <a:pt x="192303" y="1310030"/>
                </a:lnTo>
                <a:lnTo>
                  <a:pt x="192303" y="1273606"/>
                </a:lnTo>
                <a:lnTo>
                  <a:pt x="185613" y="1235793"/>
                </a:lnTo>
                <a:lnTo>
                  <a:pt x="166565" y="1206777"/>
                </a:lnTo>
                <a:lnTo>
                  <a:pt x="164813" y="1205687"/>
                </a:lnTo>
                <a:close/>
              </a:path>
              <a:path w="195579" h="1403985">
                <a:moveTo>
                  <a:pt x="24383" y="1026972"/>
                </a:moveTo>
                <a:lnTo>
                  <a:pt x="2768" y="1026972"/>
                </a:lnTo>
                <a:lnTo>
                  <a:pt x="2768" y="1147660"/>
                </a:lnTo>
                <a:lnTo>
                  <a:pt x="192303" y="1147660"/>
                </a:lnTo>
                <a:lnTo>
                  <a:pt x="192303" y="1123581"/>
                </a:lnTo>
                <a:lnTo>
                  <a:pt x="24383" y="1123581"/>
                </a:lnTo>
                <a:lnTo>
                  <a:pt x="24383" y="1026972"/>
                </a:lnTo>
                <a:close/>
              </a:path>
              <a:path w="195579" h="1403985">
                <a:moveTo>
                  <a:pt x="105867" y="1035926"/>
                </a:moveTo>
                <a:lnTo>
                  <a:pt x="84264" y="1035926"/>
                </a:lnTo>
                <a:lnTo>
                  <a:pt x="84264" y="1123581"/>
                </a:lnTo>
                <a:lnTo>
                  <a:pt x="105867" y="1123581"/>
                </a:lnTo>
                <a:lnTo>
                  <a:pt x="105867" y="1035926"/>
                </a:lnTo>
                <a:close/>
              </a:path>
              <a:path w="195579" h="1403985">
                <a:moveTo>
                  <a:pt x="192303" y="1026972"/>
                </a:moveTo>
                <a:lnTo>
                  <a:pt x="170383" y="1026972"/>
                </a:lnTo>
                <a:lnTo>
                  <a:pt x="170383" y="1123581"/>
                </a:lnTo>
                <a:lnTo>
                  <a:pt x="192303" y="1123581"/>
                </a:lnTo>
                <a:lnTo>
                  <a:pt x="192303" y="1026972"/>
                </a:lnTo>
                <a:close/>
              </a:path>
              <a:path w="195579" h="1403985">
                <a:moveTo>
                  <a:pt x="192303" y="841451"/>
                </a:moveTo>
                <a:lnTo>
                  <a:pt x="2768" y="841451"/>
                </a:lnTo>
                <a:lnTo>
                  <a:pt x="2768" y="864603"/>
                </a:lnTo>
                <a:lnTo>
                  <a:pt x="146926" y="864603"/>
                </a:lnTo>
                <a:lnTo>
                  <a:pt x="2768" y="965542"/>
                </a:lnTo>
                <a:lnTo>
                  <a:pt x="2768" y="988694"/>
                </a:lnTo>
                <a:lnTo>
                  <a:pt x="192303" y="988694"/>
                </a:lnTo>
                <a:lnTo>
                  <a:pt x="192303" y="965238"/>
                </a:lnTo>
                <a:lnTo>
                  <a:pt x="41668" y="965238"/>
                </a:lnTo>
                <a:lnTo>
                  <a:pt x="192303" y="859358"/>
                </a:lnTo>
                <a:lnTo>
                  <a:pt x="192303" y="841451"/>
                </a:lnTo>
                <a:close/>
              </a:path>
              <a:path w="195579" h="1403985">
                <a:moveTo>
                  <a:pt x="24383" y="653160"/>
                </a:moveTo>
                <a:lnTo>
                  <a:pt x="2768" y="653160"/>
                </a:lnTo>
                <a:lnTo>
                  <a:pt x="2768" y="809663"/>
                </a:lnTo>
                <a:lnTo>
                  <a:pt x="24383" y="809663"/>
                </a:lnTo>
                <a:lnTo>
                  <a:pt x="24383" y="743610"/>
                </a:lnTo>
                <a:lnTo>
                  <a:pt x="192303" y="743610"/>
                </a:lnTo>
                <a:lnTo>
                  <a:pt x="192303" y="719213"/>
                </a:lnTo>
                <a:lnTo>
                  <a:pt x="24383" y="719213"/>
                </a:lnTo>
                <a:lnTo>
                  <a:pt x="24383" y="653160"/>
                </a:lnTo>
                <a:close/>
              </a:path>
              <a:path w="195579" h="1403985">
                <a:moveTo>
                  <a:pt x="192303" y="596988"/>
                </a:moveTo>
                <a:lnTo>
                  <a:pt x="2768" y="596988"/>
                </a:lnTo>
                <a:lnTo>
                  <a:pt x="2768" y="621372"/>
                </a:lnTo>
                <a:lnTo>
                  <a:pt x="192303" y="621372"/>
                </a:lnTo>
                <a:lnTo>
                  <a:pt x="192303" y="596988"/>
                </a:lnTo>
                <a:close/>
              </a:path>
              <a:path w="195579" h="1403985">
                <a:moveTo>
                  <a:pt x="24383" y="436168"/>
                </a:moveTo>
                <a:lnTo>
                  <a:pt x="2768" y="436168"/>
                </a:lnTo>
                <a:lnTo>
                  <a:pt x="2768" y="551916"/>
                </a:lnTo>
                <a:lnTo>
                  <a:pt x="192303" y="551916"/>
                </a:lnTo>
                <a:lnTo>
                  <a:pt x="192303" y="527532"/>
                </a:lnTo>
                <a:lnTo>
                  <a:pt x="24383" y="527532"/>
                </a:lnTo>
                <a:lnTo>
                  <a:pt x="24383" y="436168"/>
                </a:lnTo>
                <a:close/>
              </a:path>
              <a:path w="195579" h="1403985">
                <a:moveTo>
                  <a:pt x="109880" y="441718"/>
                </a:moveTo>
                <a:lnTo>
                  <a:pt x="88277" y="441718"/>
                </a:lnTo>
                <a:lnTo>
                  <a:pt x="88277" y="527532"/>
                </a:lnTo>
                <a:lnTo>
                  <a:pt x="109880" y="527532"/>
                </a:lnTo>
                <a:lnTo>
                  <a:pt x="109880" y="441718"/>
                </a:lnTo>
                <a:close/>
              </a:path>
              <a:path w="195579" h="1403985">
                <a:moveTo>
                  <a:pt x="192303" y="377825"/>
                </a:moveTo>
                <a:lnTo>
                  <a:pt x="2768" y="377825"/>
                </a:lnTo>
                <a:lnTo>
                  <a:pt x="2768" y="402208"/>
                </a:lnTo>
                <a:lnTo>
                  <a:pt x="192303" y="402208"/>
                </a:lnTo>
                <a:lnTo>
                  <a:pt x="192303" y="377825"/>
                </a:lnTo>
                <a:close/>
              </a:path>
              <a:path w="195579" h="1403985">
                <a:moveTo>
                  <a:pt x="58331" y="185216"/>
                </a:moveTo>
                <a:lnTo>
                  <a:pt x="34370" y="194400"/>
                </a:lnTo>
                <a:lnTo>
                  <a:pt x="15968" y="210064"/>
                </a:lnTo>
                <a:lnTo>
                  <a:pt x="4165" y="231747"/>
                </a:lnTo>
                <a:lnTo>
                  <a:pt x="0" y="258991"/>
                </a:lnTo>
                <a:lnTo>
                  <a:pt x="6949" y="292437"/>
                </a:lnTo>
                <a:lnTo>
                  <a:pt x="26660" y="319374"/>
                </a:lnTo>
                <a:lnTo>
                  <a:pt x="57425" y="337341"/>
                </a:lnTo>
                <a:lnTo>
                  <a:pt x="97535" y="343877"/>
                </a:lnTo>
                <a:lnTo>
                  <a:pt x="137648" y="337341"/>
                </a:lnTo>
                <a:lnTo>
                  <a:pt x="168213" y="319493"/>
                </a:lnTo>
                <a:lnTo>
                  <a:pt x="97535" y="319493"/>
                </a:lnTo>
                <a:lnTo>
                  <a:pt x="66704" y="315119"/>
                </a:lnTo>
                <a:lnTo>
                  <a:pt x="42819" y="302787"/>
                </a:lnTo>
                <a:lnTo>
                  <a:pt x="27386" y="283682"/>
                </a:lnTo>
                <a:lnTo>
                  <a:pt x="21907" y="258991"/>
                </a:lnTo>
                <a:lnTo>
                  <a:pt x="24517" y="241241"/>
                </a:lnTo>
                <a:lnTo>
                  <a:pt x="31903" y="227195"/>
                </a:lnTo>
                <a:lnTo>
                  <a:pt x="43397" y="216623"/>
                </a:lnTo>
                <a:lnTo>
                  <a:pt x="58331" y="209296"/>
                </a:lnTo>
                <a:lnTo>
                  <a:pt x="58331" y="185216"/>
                </a:lnTo>
                <a:close/>
              </a:path>
              <a:path w="195579" h="1403985">
                <a:moveTo>
                  <a:pt x="136436" y="185216"/>
                </a:moveTo>
                <a:lnTo>
                  <a:pt x="136436" y="209296"/>
                </a:lnTo>
                <a:lnTo>
                  <a:pt x="151551" y="216623"/>
                </a:lnTo>
                <a:lnTo>
                  <a:pt x="163134" y="227195"/>
                </a:lnTo>
                <a:lnTo>
                  <a:pt x="170551" y="241241"/>
                </a:lnTo>
                <a:lnTo>
                  <a:pt x="173164" y="258991"/>
                </a:lnTo>
                <a:lnTo>
                  <a:pt x="167641" y="283810"/>
                </a:lnTo>
                <a:lnTo>
                  <a:pt x="152133" y="302901"/>
                </a:lnTo>
                <a:lnTo>
                  <a:pt x="128233" y="315162"/>
                </a:lnTo>
                <a:lnTo>
                  <a:pt x="97535" y="319493"/>
                </a:lnTo>
                <a:lnTo>
                  <a:pt x="168213" y="319493"/>
                </a:lnTo>
                <a:lnTo>
                  <a:pt x="168417" y="319374"/>
                </a:lnTo>
                <a:lnTo>
                  <a:pt x="188133" y="292437"/>
                </a:lnTo>
                <a:lnTo>
                  <a:pt x="195084" y="258991"/>
                </a:lnTo>
                <a:lnTo>
                  <a:pt x="190912" y="231881"/>
                </a:lnTo>
                <a:lnTo>
                  <a:pt x="179071" y="210183"/>
                </a:lnTo>
                <a:lnTo>
                  <a:pt x="160575" y="194445"/>
                </a:lnTo>
                <a:lnTo>
                  <a:pt x="136436" y="185216"/>
                </a:lnTo>
                <a:close/>
              </a:path>
              <a:path w="195579" h="1403985">
                <a:moveTo>
                  <a:pt x="192303" y="0"/>
                </a:moveTo>
                <a:lnTo>
                  <a:pt x="2768" y="74091"/>
                </a:lnTo>
                <a:lnTo>
                  <a:pt x="2768" y="96926"/>
                </a:lnTo>
                <a:lnTo>
                  <a:pt x="192303" y="171018"/>
                </a:lnTo>
                <a:lnTo>
                  <a:pt x="192303" y="146316"/>
                </a:lnTo>
                <a:lnTo>
                  <a:pt x="135191" y="124713"/>
                </a:lnTo>
                <a:lnTo>
                  <a:pt x="135191" y="116687"/>
                </a:lnTo>
                <a:lnTo>
                  <a:pt x="113893" y="116687"/>
                </a:lnTo>
                <a:lnTo>
                  <a:pt x="33019" y="85813"/>
                </a:lnTo>
                <a:lnTo>
                  <a:pt x="113893" y="54952"/>
                </a:lnTo>
                <a:lnTo>
                  <a:pt x="135191" y="54952"/>
                </a:lnTo>
                <a:lnTo>
                  <a:pt x="135191" y="46621"/>
                </a:lnTo>
                <a:lnTo>
                  <a:pt x="192303" y="24701"/>
                </a:lnTo>
                <a:lnTo>
                  <a:pt x="192303" y="0"/>
                </a:lnTo>
                <a:close/>
              </a:path>
              <a:path w="195579" h="1403985">
                <a:moveTo>
                  <a:pt x="135191" y="54952"/>
                </a:moveTo>
                <a:lnTo>
                  <a:pt x="113893" y="54952"/>
                </a:lnTo>
                <a:lnTo>
                  <a:pt x="113893" y="116687"/>
                </a:lnTo>
                <a:lnTo>
                  <a:pt x="135191" y="116687"/>
                </a:lnTo>
                <a:lnTo>
                  <a:pt x="135191" y="54952"/>
                </a:lnTo>
                <a:close/>
              </a:path>
            </a:pathLst>
          </a:custGeom>
          <a:solidFill>
            <a:srgbClr val="5DB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3" name="object 363"/>
          <p:cNvGrpSpPr/>
          <p:nvPr/>
        </p:nvGrpSpPr>
        <p:grpSpPr>
          <a:xfrm>
            <a:off x="4160563" y="4785232"/>
            <a:ext cx="593725" cy="600075"/>
            <a:chOff x="3964866" y="4628598"/>
            <a:chExt cx="593725" cy="600075"/>
          </a:xfrm>
        </p:grpSpPr>
        <p:sp>
          <p:nvSpPr>
            <p:cNvPr id="364" name="object 364"/>
            <p:cNvSpPr/>
            <p:nvPr/>
          </p:nvSpPr>
          <p:spPr>
            <a:xfrm>
              <a:off x="4085234" y="4628603"/>
              <a:ext cx="473075" cy="313690"/>
            </a:xfrm>
            <a:custGeom>
              <a:avLst/>
              <a:gdLst/>
              <a:ahLst/>
              <a:cxnLst/>
              <a:rect l="l" t="t" r="r" b="b"/>
              <a:pathLst>
                <a:path w="473075" h="313689">
                  <a:moveTo>
                    <a:pt x="47307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0" y="45720"/>
                  </a:lnTo>
                  <a:lnTo>
                    <a:pt x="16891" y="45720"/>
                  </a:lnTo>
                  <a:lnTo>
                    <a:pt x="16891" y="16510"/>
                  </a:lnTo>
                  <a:lnTo>
                    <a:pt x="456184" y="16510"/>
                  </a:lnTo>
                  <a:lnTo>
                    <a:pt x="456184" y="45720"/>
                  </a:lnTo>
                  <a:lnTo>
                    <a:pt x="456184" y="313690"/>
                  </a:lnTo>
                  <a:lnTo>
                    <a:pt x="473075" y="313690"/>
                  </a:lnTo>
                  <a:lnTo>
                    <a:pt x="473075" y="45720"/>
                  </a:lnTo>
                  <a:lnTo>
                    <a:pt x="473075" y="16510"/>
                  </a:lnTo>
                  <a:lnTo>
                    <a:pt x="473075" y="0"/>
                  </a:lnTo>
                  <a:close/>
                </a:path>
              </a:pathLst>
            </a:custGeom>
            <a:solidFill>
              <a:srgbClr val="16E8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964866" y="4696254"/>
              <a:ext cx="511175" cy="532130"/>
            </a:xfrm>
            <a:custGeom>
              <a:avLst/>
              <a:gdLst/>
              <a:ahLst/>
              <a:cxnLst/>
              <a:rect l="l" t="t" r="r" b="b"/>
              <a:pathLst>
                <a:path w="511175" h="532129">
                  <a:moveTo>
                    <a:pt x="511086" y="0"/>
                  </a:moveTo>
                  <a:lnTo>
                    <a:pt x="0" y="0"/>
                  </a:lnTo>
                  <a:lnTo>
                    <a:pt x="0" y="370065"/>
                  </a:lnTo>
                  <a:lnTo>
                    <a:pt x="125641" y="370065"/>
                  </a:lnTo>
                  <a:lnTo>
                    <a:pt x="44157" y="532041"/>
                  </a:lnTo>
                  <a:lnTo>
                    <a:pt x="116928" y="484644"/>
                  </a:lnTo>
                  <a:lnTo>
                    <a:pt x="86779" y="484644"/>
                  </a:lnTo>
                  <a:lnTo>
                    <a:pt x="152603" y="353809"/>
                  </a:lnTo>
                  <a:lnTo>
                    <a:pt x="16890" y="353809"/>
                  </a:lnTo>
                  <a:lnTo>
                    <a:pt x="16890" y="16268"/>
                  </a:lnTo>
                  <a:lnTo>
                    <a:pt x="511086" y="16268"/>
                  </a:lnTo>
                  <a:lnTo>
                    <a:pt x="511086" y="0"/>
                  </a:lnTo>
                  <a:close/>
                </a:path>
                <a:path w="511175" h="532129">
                  <a:moveTo>
                    <a:pt x="511086" y="16268"/>
                  </a:moveTo>
                  <a:lnTo>
                    <a:pt x="494195" y="16268"/>
                  </a:lnTo>
                  <a:lnTo>
                    <a:pt x="494195" y="353809"/>
                  </a:lnTo>
                  <a:lnTo>
                    <a:pt x="287667" y="353809"/>
                  </a:lnTo>
                  <a:lnTo>
                    <a:pt x="86779" y="484644"/>
                  </a:lnTo>
                  <a:lnTo>
                    <a:pt x="116928" y="484644"/>
                  </a:lnTo>
                  <a:lnTo>
                    <a:pt x="292849" y="370065"/>
                  </a:lnTo>
                  <a:lnTo>
                    <a:pt x="511086" y="370065"/>
                  </a:lnTo>
                  <a:lnTo>
                    <a:pt x="511086" y="162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" name="object 3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80202" y="4747569"/>
              <a:ext cx="280415" cy="269985"/>
            </a:xfrm>
            <a:prstGeom prst="rect">
              <a:avLst/>
            </a:prstGeom>
          </p:spPr>
        </p:pic>
      </p:grpSp>
      <p:sp>
        <p:nvSpPr>
          <p:cNvPr id="367" name="Rectangle 6">
            <a:extLst>
              <a:ext uri="{FF2B5EF4-FFF2-40B4-BE49-F238E27FC236}">
                <a16:creationId xmlns:a16="http://schemas.microsoft.com/office/drawing/2014/main" id="{D655BA2C-A411-4E7D-8DE6-C305753F9AA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205172" y="1149714"/>
            <a:ext cx="2514600" cy="70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10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La Zona de Seguridad del edificio Nueva Vitacura se establece en el exterior del edificio, en </a:t>
            </a:r>
            <a:r>
              <a:rPr lang="es-CL" sz="10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calle Nueva Costanera.</a:t>
            </a:r>
            <a:endParaRPr lang="es-CL" sz="1000" dirty="0">
              <a:effectLst/>
              <a:latin typeface="Calibri Light" panose="020F0302020204030204" pitchFamily="34" charset="0"/>
              <a:ea typeface="Arial" panose="020B0604020202020204" pitchFamily="34" charset="0"/>
              <a:cs typeface="Calibri Light" panose="020F0302020204030204" pitchFamily="34" charset="0"/>
            </a:endParaRPr>
          </a:p>
          <a:p>
            <a:pPr marR="164465" lvl="0">
              <a:lnSpc>
                <a:spcPct val="115000"/>
              </a:lnSpc>
            </a:pPr>
            <a:endParaRPr lang="es-CL" sz="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8" name="Cuadro de texto 2">
            <a:extLst>
              <a:ext uri="{FF2B5EF4-FFF2-40B4-BE49-F238E27FC236}">
                <a16:creationId xmlns:a16="http://schemas.microsoft.com/office/drawing/2014/main" id="{88E6EB09-D41A-484A-A564-E1B4B41E8CF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4803608" y="5249634"/>
            <a:ext cx="198501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CL" sz="1000" b="1" dirty="0">
                <a:solidFill>
                  <a:srgbClr val="FFFFFF"/>
                </a:solidFill>
                <a:latin typeface="Calibre" panose="020B0503030202060203" pitchFamily="34" charset="0"/>
                <a:cs typeface="Calibri Light" panose="020F0302020204030204" pitchFamily="34" charset="0"/>
              </a:rPr>
              <a:t>Jefe de Operaciones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CL" sz="1000" dirty="0">
                <a:solidFill>
                  <a:srgbClr val="FFFFFF"/>
                </a:solidFill>
                <a:latin typeface="Calibre" panose="020B0503030202060203" pitchFamily="34" charset="0"/>
                <a:cs typeface="Calibri Light" panose="020F0302020204030204" pitchFamily="34" charset="0"/>
              </a:rPr>
              <a:t>Daniel Vera</a:t>
            </a:r>
            <a:endParaRPr lang="es-CL" sz="10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ES" sz="1000" dirty="0">
                <a:solidFill>
                  <a:srgbClr val="FFFFFF"/>
                </a:solidFill>
                <a:latin typeface="Calibre" panose="020B0503030202060203" pitchFamily="34" charset="0"/>
                <a:cs typeface="Calibri Light" panose="020F0302020204030204" pitchFamily="34" charset="0"/>
              </a:rPr>
              <a:t>C</a:t>
            </a:r>
            <a:r>
              <a:rPr lang="es-ES" sz="10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+569 5853 9303</a:t>
            </a:r>
          </a:p>
          <a:p>
            <a: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endParaRPr lang="es-CL" sz="10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ES" sz="1000" b="1" dirty="0">
                <a:solidFill>
                  <a:srgbClr val="FFFFFF"/>
                </a:solidFill>
                <a:latin typeface="Calibre" panose="020B0503030202060203" pitchFamily="34" charset="0"/>
                <a:cs typeface="Calibri Light" panose="020F0302020204030204" pitchFamily="34" charset="0"/>
              </a:rPr>
              <a:t>Asistente de Operaciones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ES" sz="1000" dirty="0">
                <a:solidFill>
                  <a:srgbClr val="FFFFFF"/>
                </a:solidFill>
                <a:latin typeface="Calibre" panose="020B0503030202060203" pitchFamily="34" charset="0"/>
                <a:cs typeface="Calibri Light" panose="020F0302020204030204" pitchFamily="34" charset="0"/>
              </a:rPr>
              <a:t>Felipe Toledo</a:t>
            </a:r>
            <a:endParaRPr lang="es-CL" sz="10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ES" sz="1000" dirty="0">
                <a:solidFill>
                  <a:srgbClr val="FFFFFF"/>
                </a:solidFill>
                <a:latin typeface="Calibre" panose="020B0503030202060203" pitchFamily="34" charset="0"/>
                <a:cs typeface="Calibri Light" panose="020F0302020204030204" pitchFamily="34" charset="0"/>
              </a:rPr>
              <a:t>C</a:t>
            </a:r>
            <a:r>
              <a:rPr lang="es-ES" sz="10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+569 5730 1970</a:t>
            </a:r>
          </a:p>
          <a:p>
            <a: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endParaRPr lang="es-CL" sz="10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ES" sz="1000" dirty="0">
                <a:solidFill>
                  <a:srgbClr val="FFFFFF"/>
                </a:solidFill>
                <a:latin typeface="Calibre" panose="020B0503030202060203" pitchFamily="34" charset="0"/>
                <a:cs typeface="Calibri Light" panose="020F0302020204030204" pitchFamily="34" charset="0"/>
              </a:rPr>
              <a:t>Seguridad Edificio </a:t>
            </a:r>
            <a:r>
              <a:rPr lang="es-ES" sz="10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es-CL" sz="10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ES" sz="1000" dirty="0">
                <a:solidFill>
                  <a:srgbClr val="FFFFFF"/>
                </a:solidFill>
                <a:latin typeface="Calibre" panose="020B0503030202060203" pitchFamily="34" charset="0"/>
                <a:cs typeface="Calibri Light" panose="020F0302020204030204" pitchFamily="34" charset="0"/>
              </a:rPr>
              <a:t>T:  </a:t>
            </a:r>
            <a:r>
              <a:rPr lang="es-ES" sz="10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+562 3223 3385</a:t>
            </a:r>
            <a:endParaRPr lang="es-CL" sz="10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ES" sz="1000" dirty="0">
                <a:solidFill>
                  <a:srgbClr val="FFFFFF"/>
                </a:solidFill>
                <a:latin typeface="Calibre" panose="020B0503030202060203" pitchFamily="34" charset="0"/>
                <a:cs typeface="Calibri Light" panose="020F0302020204030204" pitchFamily="34" charset="0"/>
              </a:rPr>
              <a:t>C</a:t>
            </a:r>
            <a:r>
              <a:rPr lang="es-ES" sz="10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 +569 3869 2778</a:t>
            </a:r>
            <a:endParaRPr lang="es-CL" sz="1000" dirty="0">
              <a:solidFill>
                <a:srgbClr val="FFFFFF"/>
              </a:solidFill>
              <a:latin typeface="Calibre" panose="020B0503030202060203" pitchFamily="34" charset="0"/>
              <a:cs typeface="Calibri Light" panose="020F0302020204030204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ES" sz="1000" dirty="0">
                <a:solidFill>
                  <a:srgbClr val="FFFFFF"/>
                </a:solidFill>
                <a:latin typeface="Calibre" panose="020B0503030202060203" pitchFamily="34" charset="0"/>
                <a:cs typeface="Calibri Light" panose="020F0302020204030204" pitchFamily="34" charset="0"/>
              </a:rPr>
              <a:t>Citófono de emergencia</a:t>
            </a:r>
            <a:endParaRPr lang="es-CL" sz="1000" dirty="0">
              <a:solidFill>
                <a:srgbClr val="FFFFFF"/>
              </a:solidFill>
              <a:latin typeface="Calibre" panose="020B0503030202060203" pitchFamily="34" charset="0"/>
              <a:cs typeface="Calibri Light" panose="020F0302020204030204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ES" sz="10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es-CL" sz="10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ES" sz="10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es-CL" sz="10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9" name="CuadroTexto 368">
            <a:extLst>
              <a:ext uri="{FF2B5EF4-FFF2-40B4-BE49-F238E27FC236}">
                <a16:creationId xmlns:a16="http://schemas.microsoft.com/office/drawing/2014/main" id="{B6842925-8F8D-4C0E-90C1-07F2F69D4D8C}"/>
              </a:ext>
            </a:extLst>
          </p:cNvPr>
          <p:cNvSpPr txBox="1"/>
          <p:nvPr/>
        </p:nvSpPr>
        <p:spPr>
          <a:xfrm>
            <a:off x="7327900" y="522605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Calibre Medium" panose="020B0603030202060203" pitchFamily="34" charset="0"/>
              </a:rPr>
              <a:t>Edificio Nueva Vitacura  </a:t>
            </a:r>
          </a:p>
          <a:p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Abedules 3085 I Vitacura</a:t>
            </a:r>
          </a:p>
          <a:p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Administrado por CBRE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A95220A-D65F-7211-C725-B97E692B9C2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73" t="7833" r="21154" b="6044"/>
          <a:stretch/>
        </p:blipFill>
        <p:spPr>
          <a:xfrm>
            <a:off x="4027031" y="2179938"/>
            <a:ext cx="2748756" cy="1782928"/>
          </a:xfrm>
          <a:prstGeom prst="rect">
            <a:avLst/>
          </a:prstGeom>
          <a:ln w="28575">
            <a:solidFill>
              <a:srgbClr val="5DBE79"/>
            </a:solidFill>
          </a:ln>
        </p:spPr>
      </p:pic>
      <p:pic>
        <p:nvPicPr>
          <p:cNvPr id="10" name="Marcador de posición de imagen 6">
            <a:extLst>
              <a:ext uri="{FF2B5EF4-FFF2-40B4-BE49-F238E27FC236}">
                <a16:creationId xmlns:a16="http://schemas.microsoft.com/office/drawing/2014/main" id="{BEB731A5-7A38-39E2-8BE6-AA358BEB657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6" t="288" r="225" b="619"/>
          <a:stretch/>
        </p:blipFill>
        <p:spPr>
          <a:xfrm rot="5400000">
            <a:off x="-1174172" y="2393408"/>
            <a:ext cx="6036772" cy="33142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84225" cy="7556500"/>
          </a:xfrm>
          <a:custGeom>
            <a:avLst/>
            <a:gdLst/>
            <a:ahLst/>
            <a:cxnLst/>
            <a:rect l="l" t="t" r="r" b="b"/>
            <a:pathLst>
              <a:path w="784225" h="7556500">
                <a:moveTo>
                  <a:pt x="784225" y="0"/>
                </a:moveTo>
                <a:lnTo>
                  <a:pt x="0" y="0"/>
                </a:lnTo>
                <a:lnTo>
                  <a:pt x="0" y="7556500"/>
                </a:lnTo>
                <a:lnTo>
                  <a:pt x="784225" y="7556500"/>
                </a:lnTo>
                <a:lnTo>
                  <a:pt x="784225" y="0"/>
                </a:lnTo>
                <a:close/>
              </a:path>
            </a:pathLst>
          </a:custGeom>
          <a:solidFill>
            <a:srgbClr val="4352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6900" y="5302250"/>
            <a:ext cx="3746500" cy="76200"/>
          </a:xfrm>
          <a:custGeom>
            <a:avLst/>
            <a:gdLst/>
            <a:ahLst/>
            <a:cxnLst/>
            <a:rect l="l" t="t" r="r" b="b"/>
            <a:pathLst>
              <a:path w="3987800" h="76200">
                <a:moveTo>
                  <a:pt x="3987800" y="0"/>
                </a:moveTo>
                <a:lnTo>
                  <a:pt x="0" y="0"/>
                </a:lnTo>
                <a:lnTo>
                  <a:pt x="0" y="76200"/>
                </a:lnTo>
                <a:lnTo>
                  <a:pt x="3987800" y="76200"/>
                </a:lnTo>
                <a:lnTo>
                  <a:pt x="3987800" y="0"/>
                </a:lnTo>
                <a:close/>
              </a:path>
            </a:pathLst>
          </a:custGeom>
          <a:solidFill>
            <a:srgbClr val="566E7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231" y="2325615"/>
            <a:ext cx="391528" cy="475118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324787" y="1361084"/>
            <a:ext cx="1723389" cy="274320"/>
          </a:xfrm>
          <a:custGeom>
            <a:avLst/>
            <a:gdLst/>
            <a:ahLst/>
            <a:cxnLst/>
            <a:rect l="l" t="t" r="r" b="b"/>
            <a:pathLst>
              <a:path w="1723389" h="274319">
                <a:moveTo>
                  <a:pt x="44945" y="4317"/>
                </a:moveTo>
                <a:lnTo>
                  <a:pt x="0" y="4317"/>
                </a:lnTo>
                <a:lnTo>
                  <a:pt x="0" y="269659"/>
                </a:lnTo>
                <a:lnTo>
                  <a:pt x="44945" y="269659"/>
                </a:lnTo>
                <a:lnTo>
                  <a:pt x="44945" y="4317"/>
                </a:lnTo>
                <a:close/>
              </a:path>
              <a:path w="1723389" h="274319">
                <a:moveTo>
                  <a:pt x="145719" y="4317"/>
                </a:moveTo>
                <a:lnTo>
                  <a:pt x="103365" y="4317"/>
                </a:lnTo>
                <a:lnTo>
                  <a:pt x="103365" y="269671"/>
                </a:lnTo>
                <a:lnTo>
                  <a:pt x="146583" y="269671"/>
                </a:lnTo>
                <a:lnTo>
                  <a:pt x="146583" y="76492"/>
                </a:lnTo>
                <a:lnTo>
                  <a:pt x="195867" y="76492"/>
                </a:lnTo>
                <a:lnTo>
                  <a:pt x="145719" y="4317"/>
                </a:lnTo>
                <a:close/>
              </a:path>
              <a:path w="1723389" h="274319">
                <a:moveTo>
                  <a:pt x="195867" y="76492"/>
                </a:moveTo>
                <a:lnTo>
                  <a:pt x="146583" y="76492"/>
                </a:lnTo>
                <a:lnTo>
                  <a:pt x="282282" y="269671"/>
                </a:lnTo>
                <a:lnTo>
                  <a:pt x="316852" y="269671"/>
                </a:lnTo>
                <a:lnTo>
                  <a:pt x="316852" y="188417"/>
                </a:lnTo>
                <a:lnTo>
                  <a:pt x="273634" y="188417"/>
                </a:lnTo>
                <a:lnTo>
                  <a:pt x="195867" y="76492"/>
                </a:lnTo>
                <a:close/>
              </a:path>
              <a:path w="1723389" h="274319">
                <a:moveTo>
                  <a:pt x="316852" y="4317"/>
                </a:moveTo>
                <a:lnTo>
                  <a:pt x="273634" y="4317"/>
                </a:lnTo>
                <a:lnTo>
                  <a:pt x="273634" y="188417"/>
                </a:lnTo>
                <a:lnTo>
                  <a:pt x="316852" y="188417"/>
                </a:lnTo>
                <a:lnTo>
                  <a:pt x="316852" y="4317"/>
                </a:lnTo>
                <a:close/>
              </a:path>
              <a:path w="1723389" h="274319">
                <a:moveTo>
                  <a:pt x="481584" y="0"/>
                </a:moveTo>
                <a:lnTo>
                  <a:pt x="433942" y="9920"/>
                </a:lnTo>
                <a:lnTo>
                  <a:pt x="395700" y="37869"/>
                </a:lnTo>
                <a:lnTo>
                  <a:pt x="370259" y="81133"/>
                </a:lnTo>
                <a:lnTo>
                  <a:pt x="361022" y="136994"/>
                </a:lnTo>
                <a:lnTo>
                  <a:pt x="370259" y="192856"/>
                </a:lnTo>
                <a:lnTo>
                  <a:pt x="395700" y="236119"/>
                </a:lnTo>
                <a:lnTo>
                  <a:pt x="433942" y="264069"/>
                </a:lnTo>
                <a:lnTo>
                  <a:pt x="481584" y="273989"/>
                </a:lnTo>
                <a:lnTo>
                  <a:pt x="522228" y="267750"/>
                </a:lnTo>
                <a:lnTo>
                  <a:pt x="554243" y="250005"/>
                </a:lnTo>
                <a:lnTo>
                  <a:pt x="567833" y="233362"/>
                </a:lnTo>
                <a:lnTo>
                  <a:pt x="481584" y="233362"/>
                </a:lnTo>
                <a:lnTo>
                  <a:pt x="449964" y="226084"/>
                </a:lnTo>
                <a:lnTo>
                  <a:pt x="426327" y="205924"/>
                </a:lnTo>
                <a:lnTo>
                  <a:pt x="411523" y="175390"/>
                </a:lnTo>
                <a:lnTo>
                  <a:pt x="406400" y="136994"/>
                </a:lnTo>
                <a:lnTo>
                  <a:pt x="411584" y="98416"/>
                </a:lnTo>
                <a:lnTo>
                  <a:pt x="426489" y="67903"/>
                </a:lnTo>
                <a:lnTo>
                  <a:pt x="450146" y="47844"/>
                </a:lnTo>
                <a:lnTo>
                  <a:pt x="481584" y="40627"/>
                </a:lnTo>
                <a:lnTo>
                  <a:pt x="568041" y="40627"/>
                </a:lnTo>
                <a:lnTo>
                  <a:pt x="554405" y="23929"/>
                </a:lnTo>
                <a:lnTo>
                  <a:pt x="522410" y="6232"/>
                </a:lnTo>
                <a:lnTo>
                  <a:pt x="481584" y="0"/>
                </a:lnTo>
                <a:close/>
              </a:path>
              <a:path w="1723389" h="274319">
                <a:moveTo>
                  <a:pt x="589622" y="185826"/>
                </a:moveTo>
                <a:lnTo>
                  <a:pt x="545553" y="185826"/>
                </a:lnTo>
                <a:lnTo>
                  <a:pt x="536165" y="205287"/>
                </a:lnTo>
                <a:lnTo>
                  <a:pt x="522970" y="220291"/>
                </a:lnTo>
                <a:lnTo>
                  <a:pt x="505073" y="229946"/>
                </a:lnTo>
                <a:lnTo>
                  <a:pt x="481584" y="233362"/>
                </a:lnTo>
                <a:lnTo>
                  <a:pt x="567833" y="233362"/>
                </a:lnTo>
                <a:lnTo>
                  <a:pt x="576938" y="222211"/>
                </a:lnTo>
                <a:lnTo>
                  <a:pt x="589622" y="185826"/>
                </a:lnTo>
                <a:close/>
              </a:path>
              <a:path w="1723389" h="274319">
                <a:moveTo>
                  <a:pt x="568041" y="40627"/>
                </a:moveTo>
                <a:lnTo>
                  <a:pt x="481584" y="40627"/>
                </a:lnTo>
                <a:lnTo>
                  <a:pt x="505073" y="44036"/>
                </a:lnTo>
                <a:lnTo>
                  <a:pt x="522970" y="53644"/>
                </a:lnTo>
                <a:lnTo>
                  <a:pt x="536165" y="68520"/>
                </a:lnTo>
                <a:lnTo>
                  <a:pt x="545553" y="87731"/>
                </a:lnTo>
                <a:lnTo>
                  <a:pt x="589622" y="87731"/>
                </a:lnTo>
                <a:lnTo>
                  <a:pt x="576999" y="51595"/>
                </a:lnTo>
                <a:lnTo>
                  <a:pt x="568041" y="40627"/>
                </a:lnTo>
                <a:close/>
              </a:path>
              <a:path w="1723389" h="274319">
                <a:moveTo>
                  <a:pt x="806221" y="4317"/>
                </a:moveTo>
                <a:lnTo>
                  <a:pt x="632929" y="4317"/>
                </a:lnTo>
                <a:lnTo>
                  <a:pt x="632929" y="269671"/>
                </a:lnTo>
                <a:lnTo>
                  <a:pt x="806221" y="269671"/>
                </a:lnTo>
                <a:lnTo>
                  <a:pt x="806221" y="229476"/>
                </a:lnTo>
                <a:lnTo>
                  <a:pt x="677011" y="229476"/>
                </a:lnTo>
                <a:lnTo>
                  <a:pt x="677011" y="153415"/>
                </a:lnTo>
                <a:lnTo>
                  <a:pt x="794118" y="153415"/>
                </a:lnTo>
                <a:lnTo>
                  <a:pt x="794118" y="114084"/>
                </a:lnTo>
                <a:lnTo>
                  <a:pt x="677011" y="114084"/>
                </a:lnTo>
                <a:lnTo>
                  <a:pt x="677011" y="44081"/>
                </a:lnTo>
                <a:lnTo>
                  <a:pt x="806221" y="44081"/>
                </a:lnTo>
                <a:lnTo>
                  <a:pt x="806221" y="4317"/>
                </a:lnTo>
                <a:close/>
              </a:path>
              <a:path w="1723389" h="274319">
                <a:moveTo>
                  <a:pt x="897064" y="4317"/>
                </a:moveTo>
                <a:lnTo>
                  <a:pt x="854710" y="4317"/>
                </a:lnTo>
                <a:lnTo>
                  <a:pt x="854710" y="269671"/>
                </a:lnTo>
                <a:lnTo>
                  <a:pt x="897928" y="269671"/>
                </a:lnTo>
                <a:lnTo>
                  <a:pt x="897928" y="76492"/>
                </a:lnTo>
                <a:lnTo>
                  <a:pt x="947211" y="76492"/>
                </a:lnTo>
                <a:lnTo>
                  <a:pt x="897064" y="4317"/>
                </a:lnTo>
                <a:close/>
              </a:path>
              <a:path w="1723389" h="274319">
                <a:moveTo>
                  <a:pt x="947211" y="76492"/>
                </a:moveTo>
                <a:lnTo>
                  <a:pt x="897928" y="76492"/>
                </a:lnTo>
                <a:lnTo>
                  <a:pt x="1033614" y="269671"/>
                </a:lnTo>
                <a:lnTo>
                  <a:pt x="1068197" y="269671"/>
                </a:lnTo>
                <a:lnTo>
                  <a:pt x="1068197" y="188417"/>
                </a:lnTo>
                <a:lnTo>
                  <a:pt x="1024978" y="188417"/>
                </a:lnTo>
                <a:lnTo>
                  <a:pt x="947211" y="76492"/>
                </a:lnTo>
                <a:close/>
              </a:path>
              <a:path w="1723389" h="274319">
                <a:moveTo>
                  <a:pt x="1068197" y="4317"/>
                </a:moveTo>
                <a:lnTo>
                  <a:pt x="1024978" y="4317"/>
                </a:lnTo>
                <a:lnTo>
                  <a:pt x="1024978" y="188417"/>
                </a:lnTo>
                <a:lnTo>
                  <a:pt x="1068197" y="188417"/>
                </a:lnTo>
                <a:lnTo>
                  <a:pt x="1068197" y="4317"/>
                </a:lnTo>
                <a:close/>
              </a:path>
              <a:path w="1723389" h="274319">
                <a:moveTo>
                  <a:pt x="1216075" y="4317"/>
                </a:moveTo>
                <a:lnTo>
                  <a:pt x="1126617" y="4317"/>
                </a:lnTo>
                <a:lnTo>
                  <a:pt x="1126617" y="269671"/>
                </a:lnTo>
                <a:lnTo>
                  <a:pt x="1216075" y="269671"/>
                </a:lnTo>
                <a:lnTo>
                  <a:pt x="1259504" y="263631"/>
                </a:lnTo>
                <a:lnTo>
                  <a:pt x="1295196" y="246242"/>
                </a:lnTo>
                <a:lnTo>
                  <a:pt x="1311489" y="229476"/>
                </a:lnTo>
                <a:lnTo>
                  <a:pt x="1171562" y="229476"/>
                </a:lnTo>
                <a:lnTo>
                  <a:pt x="1171562" y="44081"/>
                </a:lnTo>
                <a:lnTo>
                  <a:pt x="1311069" y="44081"/>
                </a:lnTo>
                <a:lnTo>
                  <a:pt x="1295196" y="27746"/>
                </a:lnTo>
                <a:lnTo>
                  <a:pt x="1259504" y="10358"/>
                </a:lnTo>
                <a:lnTo>
                  <a:pt x="1216075" y="4317"/>
                </a:lnTo>
                <a:close/>
              </a:path>
              <a:path w="1723389" h="274319">
                <a:moveTo>
                  <a:pt x="1311069" y="44081"/>
                </a:moveTo>
                <a:lnTo>
                  <a:pt x="1214348" y="44081"/>
                </a:lnTo>
                <a:lnTo>
                  <a:pt x="1251232" y="50576"/>
                </a:lnTo>
                <a:lnTo>
                  <a:pt x="1278031" y="69145"/>
                </a:lnTo>
                <a:lnTo>
                  <a:pt x="1294378" y="98409"/>
                </a:lnTo>
                <a:lnTo>
                  <a:pt x="1299908" y="136994"/>
                </a:lnTo>
                <a:lnTo>
                  <a:pt x="1294378" y="175330"/>
                </a:lnTo>
                <a:lnTo>
                  <a:pt x="1278031" y="204466"/>
                </a:lnTo>
                <a:lnTo>
                  <a:pt x="1251232" y="222987"/>
                </a:lnTo>
                <a:lnTo>
                  <a:pt x="1214348" y="229476"/>
                </a:lnTo>
                <a:lnTo>
                  <a:pt x="1311489" y="229476"/>
                </a:lnTo>
                <a:lnTo>
                  <a:pt x="1322051" y="218607"/>
                </a:lnTo>
                <a:lnTo>
                  <a:pt x="1338969" y="181824"/>
                </a:lnTo>
                <a:lnTo>
                  <a:pt x="1344853" y="136994"/>
                </a:lnTo>
                <a:lnTo>
                  <a:pt x="1338969" y="92165"/>
                </a:lnTo>
                <a:lnTo>
                  <a:pt x="1322051" y="55382"/>
                </a:lnTo>
                <a:lnTo>
                  <a:pt x="1311069" y="44081"/>
                </a:lnTo>
                <a:close/>
              </a:path>
              <a:path w="1723389" h="274319">
                <a:moveTo>
                  <a:pt x="1433969" y="4317"/>
                </a:moveTo>
                <a:lnTo>
                  <a:pt x="1389024" y="4317"/>
                </a:lnTo>
                <a:lnTo>
                  <a:pt x="1389024" y="269659"/>
                </a:lnTo>
                <a:lnTo>
                  <a:pt x="1433969" y="269659"/>
                </a:lnTo>
                <a:lnTo>
                  <a:pt x="1433969" y="4317"/>
                </a:lnTo>
                <a:close/>
              </a:path>
              <a:path w="1723389" h="274319">
                <a:moveTo>
                  <a:pt x="1600428" y="0"/>
                </a:moveTo>
                <a:lnTo>
                  <a:pt x="1551058" y="10223"/>
                </a:lnTo>
                <a:lnTo>
                  <a:pt x="1512379" y="38679"/>
                </a:lnTo>
                <a:lnTo>
                  <a:pt x="1487150" y="82044"/>
                </a:lnTo>
                <a:lnTo>
                  <a:pt x="1478127" y="136994"/>
                </a:lnTo>
                <a:lnTo>
                  <a:pt x="1487150" y="191763"/>
                </a:lnTo>
                <a:lnTo>
                  <a:pt x="1512379" y="235148"/>
                </a:lnTo>
                <a:lnTo>
                  <a:pt x="1551058" y="263705"/>
                </a:lnTo>
                <a:lnTo>
                  <a:pt x="1600428" y="273989"/>
                </a:lnTo>
                <a:lnTo>
                  <a:pt x="1649871" y="263705"/>
                </a:lnTo>
                <a:lnTo>
                  <a:pt x="1688698" y="235148"/>
                </a:lnTo>
                <a:lnTo>
                  <a:pt x="1689490" y="233794"/>
                </a:lnTo>
                <a:lnTo>
                  <a:pt x="1600428" y="233794"/>
                </a:lnTo>
                <a:lnTo>
                  <a:pt x="1568719" y="226570"/>
                </a:lnTo>
                <a:lnTo>
                  <a:pt x="1544464" y="206463"/>
                </a:lnTo>
                <a:lnTo>
                  <a:pt x="1528960" y="175822"/>
                </a:lnTo>
                <a:lnTo>
                  <a:pt x="1523504" y="136994"/>
                </a:lnTo>
                <a:lnTo>
                  <a:pt x="1528960" y="98167"/>
                </a:lnTo>
                <a:lnTo>
                  <a:pt x="1544464" y="67525"/>
                </a:lnTo>
                <a:lnTo>
                  <a:pt x="1568719" y="47419"/>
                </a:lnTo>
                <a:lnTo>
                  <a:pt x="1600428" y="40195"/>
                </a:lnTo>
                <a:lnTo>
                  <a:pt x="1689585" y="40195"/>
                </a:lnTo>
                <a:lnTo>
                  <a:pt x="1688698" y="38679"/>
                </a:lnTo>
                <a:lnTo>
                  <a:pt x="1649871" y="10223"/>
                </a:lnTo>
                <a:lnTo>
                  <a:pt x="1600428" y="0"/>
                </a:lnTo>
                <a:close/>
              </a:path>
              <a:path w="1723389" h="274319">
                <a:moveTo>
                  <a:pt x="1689585" y="40195"/>
                </a:moveTo>
                <a:lnTo>
                  <a:pt x="1600428" y="40195"/>
                </a:lnTo>
                <a:lnTo>
                  <a:pt x="1632205" y="47419"/>
                </a:lnTo>
                <a:lnTo>
                  <a:pt x="1656608" y="67525"/>
                </a:lnTo>
                <a:lnTo>
                  <a:pt x="1672260" y="98167"/>
                </a:lnTo>
                <a:lnTo>
                  <a:pt x="1677784" y="136994"/>
                </a:lnTo>
                <a:lnTo>
                  <a:pt x="1672260" y="175822"/>
                </a:lnTo>
                <a:lnTo>
                  <a:pt x="1656608" y="206463"/>
                </a:lnTo>
                <a:lnTo>
                  <a:pt x="1632205" y="226570"/>
                </a:lnTo>
                <a:lnTo>
                  <a:pt x="1600428" y="233794"/>
                </a:lnTo>
                <a:lnTo>
                  <a:pt x="1689490" y="233794"/>
                </a:lnTo>
                <a:lnTo>
                  <a:pt x="1714073" y="191763"/>
                </a:lnTo>
                <a:lnTo>
                  <a:pt x="1723161" y="136994"/>
                </a:lnTo>
                <a:lnTo>
                  <a:pt x="1714073" y="82044"/>
                </a:lnTo>
                <a:lnTo>
                  <a:pt x="1689585" y="40195"/>
                </a:lnTo>
                <a:close/>
              </a:path>
            </a:pathLst>
          </a:custGeom>
          <a:solidFill>
            <a:srgbClr val="EC7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0589" y="1361081"/>
            <a:ext cx="1125220" cy="274320"/>
          </a:xfrm>
          <a:custGeom>
            <a:avLst/>
            <a:gdLst/>
            <a:ahLst/>
            <a:cxnLst/>
            <a:rect l="l" t="t" r="r" b="b"/>
            <a:pathLst>
              <a:path w="1125220" h="274319">
                <a:moveTo>
                  <a:pt x="45808" y="196202"/>
                </a:moveTo>
                <a:lnTo>
                  <a:pt x="0" y="196202"/>
                </a:lnTo>
                <a:lnTo>
                  <a:pt x="12655" y="229139"/>
                </a:lnTo>
                <a:lnTo>
                  <a:pt x="35437" y="253569"/>
                </a:lnTo>
                <a:lnTo>
                  <a:pt x="66970" y="268763"/>
                </a:lnTo>
                <a:lnTo>
                  <a:pt x="105879" y="273989"/>
                </a:lnTo>
                <a:lnTo>
                  <a:pt x="143818" y="268419"/>
                </a:lnTo>
                <a:lnTo>
                  <a:pt x="173778" y="252436"/>
                </a:lnTo>
                <a:lnTo>
                  <a:pt x="186584" y="235966"/>
                </a:lnTo>
                <a:lnTo>
                  <a:pt x="105879" y="235966"/>
                </a:lnTo>
                <a:lnTo>
                  <a:pt x="85494" y="233581"/>
                </a:lnTo>
                <a:lnTo>
                  <a:pt x="68229" y="226294"/>
                </a:lnTo>
                <a:lnTo>
                  <a:pt x="54771" y="213902"/>
                </a:lnTo>
                <a:lnTo>
                  <a:pt x="45808" y="196202"/>
                </a:lnTo>
                <a:close/>
              </a:path>
              <a:path w="1125220" h="274319">
                <a:moveTo>
                  <a:pt x="98094" y="0"/>
                </a:moveTo>
                <a:lnTo>
                  <a:pt x="61379" y="5970"/>
                </a:lnTo>
                <a:lnTo>
                  <a:pt x="32846" y="22475"/>
                </a:lnTo>
                <a:lnTo>
                  <a:pt x="14361" y="47405"/>
                </a:lnTo>
                <a:lnTo>
                  <a:pt x="7785" y="78651"/>
                </a:lnTo>
                <a:lnTo>
                  <a:pt x="12949" y="106627"/>
                </a:lnTo>
                <a:lnTo>
                  <a:pt x="27065" y="127107"/>
                </a:lnTo>
                <a:lnTo>
                  <a:pt x="48070" y="141187"/>
                </a:lnTo>
                <a:lnTo>
                  <a:pt x="73901" y="149961"/>
                </a:lnTo>
                <a:lnTo>
                  <a:pt x="118846" y="160769"/>
                </a:lnTo>
                <a:lnTo>
                  <a:pt x="136519" y="166492"/>
                </a:lnTo>
                <a:lnTo>
                  <a:pt x="148442" y="174163"/>
                </a:lnTo>
                <a:lnTo>
                  <a:pt x="155181" y="184102"/>
                </a:lnTo>
                <a:lnTo>
                  <a:pt x="157302" y="196634"/>
                </a:lnTo>
                <a:lnTo>
                  <a:pt x="153643" y="213173"/>
                </a:lnTo>
                <a:lnTo>
                  <a:pt x="143259" y="225539"/>
                </a:lnTo>
                <a:lnTo>
                  <a:pt x="127041" y="233285"/>
                </a:lnTo>
                <a:lnTo>
                  <a:pt x="105879" y="235966"/>
                </a:lnTo>
                <a:lnTo>
                  <a:pt x="186584" y="235966"/>
                </a:lnTo>
                <a:lnTo>
                  <a:pt x="193449" y="227135"/>
                </a:lnTo>
                <a:lnTo>
                  <a:pt x="200520" y="193611"/>
                </a:lnTo>
                <a:lnTo>
                  <a:pt x="195617" y="166694"/>
                </a:lnTo>
                <a:lnTo>
                  <a:pt x="181719" y="145532"/>
                </a:lnTo>
                <a:lnTo>
                  <a:pt x="160042" y="130042"/>
                </a:lnTo>
                <a:lnTo>
                  <a:pt x="131800" y="120142"/>
                </a:lnTo>
                <a:lnTo>
                  <a:pt x="85572" y="109334"/>
                </a:lnTo>
                <a:lnTo>
                  <a:pt x="70071" y="104056"/>
                </a:lnTo>
                <a:lnTo>
                  <a:pt x="59150" y="96588"/>
                </a:lnTo>
                <a:lnTo>
                  <a:pt x="52686" y="86851"/>
                </a:lnTo>
                <a:lnTo>
                  <a:pt x="50558" y="74764"/>
                </a:lnTo>
                <a:lnTo>
                  <a:pt x="54044" y="59730"/>
                </a:lnTo>
                <a:lnTo>
                  <a:pt x="63850" y="48137"/>
                </a:lnTo>
                <a:lnTo>
                  <a:pt x="79003" y="40676"/>
                </a:lnTo>
                <a:lnTo>
                  <a:pt x="98526" y="38036"/>
                </a:lnTo>
                <a:lnTo>
                  <a:pt x="182348" y="38036"/>
                </a:lnTo>
                <a:lnTo>
                  <a:pt x="166431" y="20204"/>
                </a:lnTo>
                <a:lnTo>
                  <a:pt x="136740" y="5280"/>
                </a:lnTo>
                <a:lnTo>
                  <a:pt x="98094" y="0"/>
                </a:lnTo>
                <a:close/>
              </a:path>
              <a:path w="1125220" h="274319">
                <a:moveTo>
                  <a:pt x="182348" y="38036"/>
                </a:moveTo>
                <a:lnTo>
                  <a:pt x="98526" y="38036"/>
                </a:lnTo>
                <a:lnTo>
                  <a:pt x="119506" y="40777"/>
                </a:lnTo>
                <a:lnTo>
                  <a:pt x="135421" y="48299"/>
                </a:lnTo>
                <a:lnTo>
                  <a:pt x="146720" y="59548"/>
                </a:lnTo>
                <a:lnTo>
                  <a:pt x="153847" y="73469"/>
                </a:lnTo>
                <a:lnTo>
                  <a:pt x="198793" y="73469"/>
                </a:lnTo>
                <a:lnTo>
                  <a:pt x="187129" y="43392"/>
                </a:lnTo>
                <a:lnTo>
                  <a:pt x="182348" y="38036"/>
                </a:lnTo>
                <a:close/>
              </a:path>
              <a:path w="1125220" h="274319">
                <a:moveTo>
                  <a:pt x="289979" y="4330"/>
                </a:moveTo>
                <a:lnTo>
                  <a:pt x="245033" y="4330"/>
                </a:lnTo>
                <a:lnTo>
                  <a:pt x="245033" y="269671"/>
                </a:lnTo>
                <a:lnTo>
                  <a:pt x="289979" y="269671"/>
                </a:lnTo>
                <a:lnTo>
                  <a:pt x="289979" y="4330"/>
                </a:lnTo>
                <a:close/>
              </a:path>
              <a:path w="1125220" h="274319">
                <a:moveTo>
                  <a:pt x="373811" y="196202"/>
                </a:moveTo>
                <a:lnTo>
                  <a:pt x="328002" y="196202"/>
                </a:lnTo>
                <a:lnTo>
                  <a:pt x="340653" y="229139"/>
                </a:lnTo>
                <a:lnTo>
                  <a:pt x="363434" y="253569"/>
                </a:lnTo>
                <a:lnTo>
                  <a:pt x="394966" y="268763"/>
                </a:lnTo>
                <a:lnTo>
                  <a:pt x="433870" y="273989"/>
                </a:lnTo>
                <a:lnTo>
                  <a:pt x="471816" y="268419"/>
                </a:lnTo>
                <a:lnTo>
                  <a:pt x="501780" y="252436"/>
                </a:lnTo>
                <a:lnTo>
                  <a:pt x="514586" y="235966"/>
                </a:lnTo>
                <a:lnTo>
                  <a:pt x="433870" y="235966"/>
                </a:lnTo>
                <a:lnTo>
                  <a:pt x="413489" y="233581"/>
                </a:lnTo>
                <a:lnTo>
                  <a:pt x="396225" y="226294"/>
                </a:lnTo>
                <a:lnTo>
                  <a:pt x="382769" y="213902"/>
                </a:lnTo>
                <a:lnTo>
                  <a:pt x="373811" y="196202"/>
                </a:lnTo>
                <a:close/>
              </a:path>
              <a:path w="1125220" h="274319">
                <a:moveTo>
                  <a:pt x="426097" y="0"/>
                </a:moveTo>
                <a:lnTo>
                  <a:pt x="389380" y="5970"/>
                </a:lnTo>
                <a:lnTo>
                  <a:pt x="360843" y="22475"/>
                </a:lnTo>
                <a:lnTo>
                  <a:pt x="342353" y="47405"/>
                </a:lnTo>
                <a:lnTo>
                  <a:pt x="335775" y="78651"/>
                </a:lnTo>
                <a:lnTo>
                  <a:pt x="340941" y="106627"/>
                </a:lnTo>
                <a:lnTo>
                  <a:pt x="355060" y="127107"/>
                </a:lnTo>
                <a:lnTo>
                  <a:pt x="376066" y="141187"/>
                </a:lnTo>
                <a:lnTo>
                  <a:pt x="401891" y="149961"/>
                </a:lnTo>
                <a:lnTo>
                  <a:pt x="446836" y="160769"/>
                </a:lnTo>
                <a:lnTo>
                  <a:pt x="464516" y="166492"/>
                </a:lnTo>
                <a:lnTo>
                  <a:pt x="476443" y="174163"/>
                </a:lnTo>
                <a:lnTo>
                  <a:pt x="483184" y="184102"/>
                </a:lnTo>
                <a:lnTo>
                  <a:pt x="485305" y="196634"/>
                </a:lnTo>
                <a:lnTo>
                  <a:pt x="481643" y="213173"/>
                </a:lnTo>
                <a:lnTo>
                  <a:pt x="471255" y="225539"/>
                </a:lnTo>
                <a:lnTo>
                  <a:pt x="455033" y="233285"/>
                </a:lnTo>
                <a:lnTo>
                  <a:pt x="433870" y="235966"/>
                </a:lnTo>
                <a:lnTo>
                  <a:pt x="514586" y="235966"/>
                </a:lnTo>
                <a:lnTo>
                  <a:pt x="521452" y="227135"/>
                </a:lnTo>
                <a:lnTo>
                  <a:pt x="528523" y="193611"/>
                </a:lnTo>
                <a:lnTo>
                  <a:pt x="523620" y="166694"/>
                </a:lnTo>
                <a:lnTo>
                  <a:pt x="509722" y="145532"/>
                </a:lnTo>
                <a:lnTo>
                  <a:pt x="488044" y="130042"/>
                </a:lnTo>
                <a:lnTo>
                  <a:pt x="459803" y="120142"/>
                </a:lnTo>
                <a:lnTo>
                  <a:pt x="413562" y="109334"/>
                </a:lnTo>
                <a:lnTo>
                  <a:pt x="398069" y="104056"/>
                </a:lnTo>
                <a:lnTo>
                  <a:pt x="387151" y="96588"/>
                </a:lnTo>
                <a:lnTo>
                  <a:pt x="380689" y="86851"/>
                </a:lnTo>
                <a:lnTo>
                  <a:pt x="378561" y="74764"/>
                </a:lnTo>
                <a:lnTo>
                  <a:pt x="382045" y="59730"/>
                </a:lnTo>
                <a:lnTo>
                  <a:pt x="391848" y="48137"/>
                </a:lnTo>
                <a:lnTo>
                  <a:pt x="407000" y="40676"/>
                </a:lnTo>
                <a:lnTo>
                  <a:pt x="426529" y="38036"/>
                </a:lnTo>
                <a:lnTo>
                  <a:pt x="510346" y="38036"/>
                </a:lnTo>
                <a:lnTo>
                  <a:pt x="494433" y="20204"/>
                </a:lnTo>
                <a:lnTo>
                  <a:pt x="464743" y="5280"/>
                </a:lnTo>
                <a:lnTo>
                  <a:pt x="426097" y="0"/>
                </a:lnTo>
                <a:close/>
              </a:path>
              <a:path w="1125220" h="274319">
                <a:moveTo>
                  <a:pt x="510346" y="38036"/>
                </a:moveTo>
                <a:lnTo>
                  <a:pt x="426529" y="38036"/>
                </a:lnTo>
                <a:lnTo>
                  <a:pt x="447508" y="40777"/>
                </a:lnTo>
                <a:lnTo>
                  <a:pt x="463424" y="48299"/>
                </a:lnTo>
                <a:lnTo>
                  <a:pt x="474723" y="59548"/>
                </a:lnTo>
                <a:lnTo>
                  <a:pt x="481850" y="73469"/>
                </a:lnTo>
                <a:lnTo>
                  <a:pt x="526783" y="73469"/>
                </a:lnTo>
                <a:lnTo>
                  <a:pt x="515126" y="43392"/>
                </a:lnTo>
                <a:lnTo>
                  <a:pt x="510346" y="38036"/>
                </a:lnTo>
                <a:close/>
              </a:path>
              <a:path w="1125220" h="274319">
                <a:moveTo>
                  <a:pt x="624459" y="4330"/>
                </a:moveTo>
                <a:lnTo>
                  <a:pt x="573024" y="4330"/>
                </a:lnTo>
                <a:lnTo>
                  <a:pt x="573024" y="269671"/>
                </a:lnTo>
                <a:lnTo>
                  <a:pt x="615810" y="269671"/>
                </a:lnTo>
                <a:lnTo>
                  <a:pt x="615810" y="85140"/>
                </a:lnTo>
                <a:lnTo>
                  <a:pt x="656474" y="85140"/>
                </a:lnTo>
                <a:lnTo>
                  <a:pt x="624459" y="4330"/>
                </a:lnTo>
                <a:close/>
              </a:path>
              <a:path w="1125220" h="274319">
                <a:moveTo>
                  <a:pt x="656474" y="85140"/>
                </a:moveTo>
                <a:lnTo>
                  <a:pt x="615810" y="85140"/>
                </a:lnTo>
                <a:lnTo>
                  <a:pt x="688848" y="269671"/>
                </a:lnTo>
                <a:lnTo>
                  <a:pt x="720826" y="269671"/>
                </a:lnTo>
                <a:lnTo>
                  <a:pt x="744536" y="208305"/>
                </a:lnTo>
                <a:lnTo>
                  <a:pt x="705269" y="208305"/>
                </a:lnTo>
                <a:lnTo>
                  <a:pt x="656474" y="85140"/>
                </a:lnTo>
                <a:close/>
              </a:path>
              <a:path w="1125220" h="274319">
                <a:moveTo>
                  <a:pt x="835342" y="85140"/>
                </a:moveTo>
                <a:lnTo>
                  <a:pt x="792124" y="85140"/>
                </a:lnTo>
                <a:lnTo>
                  <a:pt x="792124" y="269671"/>
                </a:lnTo>
                <a:lnTo>
                  <a:pt x="835342" y="269671"/>
                </a:lnTo>
                <a:lnTo>
                  <a:pt x="835342" y="85140"/>
                </a:lnTo>
                <a:close/>
              </a:path>
              <a:path w="1125220" h="274319">
                <a:moveTo>
                  <a:pt x="835342" y="4330"/>
                </a:moveTo>
                <a:lnTo>
                  <a:pt x="785215" y="4330"/>
                </a:lnTo>
                <a:lnTo>
                  <a:pt x="705269" y="208305"/>
                </a:lnTo>
                <a:lnTo>
                  <a:pt x="744536" y="208305"/>
                </a:lnTo>
                <a:lnTo>
                  <a:pt x="792124" y="85140"/>
                </a:lnTo>
                <a:lnTo>
                  <a:pt x="835342" y="85140"/>
                </a:lnTo>
                <a:lnTo>
                  <a:pt x="835342" y="4330"/>
                </a:lnTo>
                <a:close/>
              </a:path>
              <a:path w="1125220" h="274319">
                <a:moveTo>
                  <a:pt x="1002157" y="0"/>
                </a:moveTo>
                <a:lnTo>
                  <a:pt x="952781" y="10223"/>
                </a:lnTo>
                <a:lnTo>
                  <a:pt x="914103" y="38679"/>
                </a:lnTo>
                <a:lnTo>
                  <a:pt x="888876" y="82044"/>
                </a:lnTo>
                <a:lnTo>
                  <a:pt x="879856" y="136994"/>
                </a:lnTo>
                <a:lnTo>
                  <a:pt x="888876" y="191763"/>
                </a:lnTo>
                <a:lnTo>
                  <a:pt x="914103" y="235148"/>
                </a:lnTo>
                <a:lnTo>
                  <a:pt x="952781" y="263705"/>
                </a:lnTo>
                <a:lnTo>
                  <a:pt x="1002157" y="273989"/>
                </a:lnTo>
                <a:lnTo>
                  <a:pt x="1051594" y="263705"/>
                </a:lnTo>
                <a:lnTo>
                  <a:pt x="1090422" y="235148"/>
                </a:lnTo>
                <a:lnTo>
                  <a:pt x="1091214" y="233794"/>
                </a:lnTo>
                <a:lnTo>
                  <a:pt x="1002157" y="233794"/>
                </a:lnTo>
                <a:lnTo>
                  <a:pt x="970447" y="226570"/>
                </a:lnTo>
                <a:lnTo>
                  <a:pt x="946192" y="206463"/>
                </a:lnTo>
                <a:lnTo>
                  <a:pt x="930689" y="175822"/>
                </a:lnTo>
                <a:lnTo>
                  <a:pt x="925233" y="136994"/>
                </a:lnTo>
                <a:lnTo>
                  <a:pt x="930689" y="98172"/>
                </a:lnTo>
                <a:lnTo>
                  <a:pt x="946192" y="67530"/>
                </a:lnTo>
                <a:lnTo>
                  <a:pt x="970447" y="47421"/>
                </a:lnTo>
                <a:lnTo>
                  <a:pt x="1002157" y="40195"/>
                </a:lnTo>
                <a:lnTo>
                  <a:pt x="1091309" y="40195"/>
                </a:lnTo>
                <a:lnTo>
                  <a:pt x="1090422" y="38679"/>
                </a:lnTo>
                <a:lnTo>
                  <a:pt x="1051594" y="10223"/>
                </a:lnTo>
                <a:lnTo>
                  <a:pt x="1002157" y="0"/>
                </a:lnTo>
                <a:close/>
              </a:path>
              <a:path w="1125220" h="274319">
                <a:moveTo>
                  <a:pt x="1091309" y="40195"/>
                </a:moveTo>
                <a:lnTo>
                  <a:pt x="1002157" y="40195"/>
                </a:lnTo>
                <a:lnTo>
                  <a:pt x="1033933" y="47421"/>
                </a:lnTo>
                <a:lnTo>
                  <a:pt x="1058337" y="67530"/>
                </a:lnTo>
                <a:lnTo>
                  <a:pt x="1073989" y="98172"/>
                </a:lnTo>
                <a:lnTo>
                  <a:pt x="1079512" y="136994"/>
                </a:lnTo>
                <a:lnTo>
                  <a:pt x="1073989" y="175822"/>
                </a:lnTo>
                <a:lnTo>
                  <a:pt x="1058337" y="206463"/>
                </a:lnTo>
                <a:lnTo>
                  <a:pt x="1033933" y="226570"/>
                </a:lnTo>
                <a:lnTo>
                  <a:pt x="1002157" y="233794"/>
                </a:lnTo>
                <a:lnTo>
                  <a:pt x="1091214" y="233794"/>
                </a:lnTo>
                <a:lnTo>
                  <a:pt x="1115799" y="191763"/>
                </a:lnTo>
                <a:lnTo>
                  <a:pt x="1124889" y="136994"/>
                </a:lnTo>
                <a:lnTo>
                  <a:pt x="1115799" y="82044"/>
                </a:lnTo>
                <a:lnTo>
                  <a:pt x="1091309" y="40195"/>
                </a:lnTo>
                <a:close/>
              </a:path>
            </a:pathLst>
          </a:custGeom>
          <a:solidFill>
            <a:srgbClr val="5DB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7165" y="5833745"/>
            <a:ext cx="1391285" cy="154305"/>
          </a:xfrm>
          <a:custGeom>
            <a:avLst/>
            <a:gdLst/>
            <a:ahLst/>
            <a:cxnLst/>
            <a:rect l="l" t="t" r="r" b="b"/>
            <a:pathLst>
              <a:path w="1391284" h="154304">
                <a:moveTo>
                  <a:pt x="25679" y="0"/>
                </a:moveTo>
                <a:lnTo>
                  <a:pt x="0" y="0"/>
                </a:lnTo>
                <a:lnTo>
                  <a:pt x="38" y="91363"/>
                </a:lnTo>
                <a:lnTo>
                  <a:pt x="4420" y="118566"/>
                </a:lnTo>
                <a:lnTo>
                  <a:pt x="16851" y="138255"/>
                </a:lnTo>
                <a:lnTo>
                  <a:pt x="36065" y="150122"/>
                </a:lnTo>
                <a:lnTo>
                  <a:pt x="60744" y="154089"/>
                </a:lnTo>
                <a:lnTo>
                  <a:pt x="85554" y="150119"/>
                </a:lnTo>
                <a:lnTo>
                  <a:pt x="104727" y="138285"/>
                </a:lnTo>
                <a:lnTo>
                  <a:pt x="109242" y="131127"/>
                </a:lnTo>
                <a:lnTo>
                  <a:pt x="60744" y="131127"/>
                </a:lnTo>
                <a:lnTo>
                  <a:pt x="45680" y="128549"/>
                </a:lnTo>
                <a:lnTo>
                  <a:pt x="34691" y="120691"/>
                </a:lnTo>
                <a:lnTo>
                  <a:pt x="27963" y="107370"/>
                </a:lnTo>
                <a:lnTo>
                  <a:pt x="25679" y="88404"/>
                </a:lnTo>
                <a:lnTo>
                  <a:pt x="25679" y="0"/>
                </a:lnTo>
                <a:close/>
              </a:path>
              <a:path w="1391284" h="154304">
                <a:moveTo>
                  <a:pt x="121488" y="0"/>
                </a:moveTo>
                <a:lnTo>
                  <a:pt x="95808" y="0"/>
                </a:lnTo>
                <a:lnTo>
                  <a:pt x="95808" y="88404"/>
                </a:lnTo>
                <a:lnTo>
                  <a:pt x="93524" y="107370"/>
                </a:lnTo>
                <a:lnTo>
                  <a:pt x="86796" y="120691"/>
                </a:lnTo>
                <a:lnTo>
                  <a:pt x="75808" y="128549"/>
                </a:lnTo>
                <a:lnTo>
                  <a:pt x="60744" y="131127"/>
                </a:lnTo>
                <a:lnTo>
                  <a:pt x="109242" y="131127"/>
                </a:lnTo>
                <a:lnTo>
                  <a:pt x="117101" y="118668"/>
                </a:lnTo>
                <a:lnTo>
                  <a:pt x="121488" y="91363"/>
                </a:lnTo>
                <a:lnTo>
                  <a:pt x="121488" y="0"/>
                </a:lnTo>
                <a:close/>
              </a:path>
              <a:path w="1391284" h="154304">
                <a:moveTo>
                  <a:pt x="176809" y="0"/>
                </a:moveTo>
                <a:lnTo>
                  <a:pt x="152603" y="0"/>
                </a:lnTo>
                <a:lnTo>
                  <a:pt x="152603" y="151625"/>
                </a:lnTo>
                <a:lnTo>
                  <a:pt x="177292" y="151625"/>
                </a:lnTo>
                <a:lnTo>
                  <a:pt x="177292" y="41236"/>
                </a:lnTo>
                <a:lnTo>
                  <a:pt x="205460" y="41236"/>
                </a:lnTo>
                <a:lnTo>
                  <a:pt x="176809" y="0"/>
                </a:lnTo>
                <a:close/>
              </a:path>
              <a:path w="1391284" h="154304">
                <a:moveTo>
                  <a:pt x="205460" y="41236"/>
                </a:moveTo>
                <a:lnTo>
                  <a:pt x="177292" y="41236"/>
                </a:lnTo>
                <a:lnTo>
                  <a:pt x="254838" y="151625"/>
                </a:lnTo>
                <a:lnTo>
                  <a:pt x="274599" y="151625"/>
                </a:lnTo>
                <a:lnTo>
                  <a:pt x="274599" y="105194"/>
                </a:lnTo>
                <a:lnTo>
                  <a:pt x="249897" y="105194"/>
                </a:lnTo>
                <a:lnTo>
                  <a:pt x="205460" y="41236"/>
                </a:lnTo>
                <a:close/>
              </a:path>
              <a:path w="1391284" h="154304">
                <a:moveTo>
                  <a:pt x="274599" y="0"/>
                </a:moveTo>
                <a:lnTo>
                  <a:pt x="249897" y="0"/>
                </a:lnTo>
                <a:lnTo>
                  <a:pt x="249897" y="105194"/>
                </a:lnTo>
                <a:lnTo>
                  <a:pt x="274599" y="105194"/>
                </a:lnTo>
                <a:lnTo>
                  <a:pt x="274599" y="0"/>
                </a:lnTo>
                <a:close/>
              </a:path>
              <a:path w="1391284" h="154304">
                <a:moveTo>
                  <a:pt x="379298" y="0"/>
                </a:moveTo>
                <a:lnTo>
                  <a:pt x="354596" y="0"/>
                </a:lnTo>
                <a:lnTo>
                  <a:pt x="296316" y="151625"/>
                </a:lnTo>
                <a:lnTo>
                  <a:pt x="322249" y="151625"/>
                </a:lnTo>
                <a:lnTo>
                  <a:pt x="337807" y="109639"/>
                </a:lnTo>
                <a:lnTo>
                  <a:pt x="421440" y="109639"/>
                </a:lnTo>
                <a:lnTo>
                  <a:pt x="412897" y="87414"/>
                </a:lnTo>
                <a:lnTo>
                  <a:pt x="345960" y="87414"/>
                </a:lnTo>
                <a:lnTo>
                  <a:pt x="366699" y="31356"/>
                </a:lnTo>
                <a:lnTo>
                  <a:pt x="391350" y="31356"/>
                </a:lnTo>
                <a:lnTo>
                  <a:pt x="379298" y="0"/>
                </a:lnTo>
                <a:close/>
              </a:path>
              <a:path w="1391284" h="154304">
                <a:moveTo>
                  <a:pt x="421440" y="109639"/>
                </a:moveTo>
                <a:lnTo>
                  <a:pt x="395846" y="109639"/>
                </a:lnTo>
                <a:lnTo>
                  <a:pt x="411403" y="151625"/>
                </a:lnTo>
                <a:lnTo>
                  <a:pt x="437578" y="151625"/>
                </a:lnTo>
                <a:lnTo>
                  <a:pt x="421440" y="109639"/>
                </a:lnTo>
                <a:close/>
              </a:path>
              <a:path w="1391284" h="154304">
                <a:moveTo>
                  <a:pt x="391350" y="31356"/>
                </a:moveTo>
                <a:lnTo>
                  <a:pt x="366699" y="31356"/>
                </a:lnTo>
                <a:lnTo>
                  <a:pt x="387438" y="87414"/>
                </a:lnTo>
                <a:lnTo>
                  <a:pt x="412897" y="87414"/>
                </a:lnTo>
                <a:lnTo>
                  <a:pt x="391350" y="31356"/>
                </a:lnTo>
                <a:close/>
              </a:path>
              <a:path w="1391284" h="154304">
                <a:moveTo>
                  <a:pt x="585000" y="0"/>
                </a:moveTo>
                <a:lnTo>
                  <a:pt x="560298" y="0"/>
                </a:lnTo>
                <a:lnTo>
                  <a:pt x="502031" y="151625"/>
                </a:lnTo>
                <a:lnTo>
                  <a:pt x="527951" y="151625"/>
                </a:lnTo>
                <a:lnTo>
                  <a:pt x="543509" y="109639"/>
                </a:lnTo>
                <a:lnTo>
                  <a:pt x="627142" y="109639"/>
                </a:lnTo>
                <a:lnTo>
                  <a:pt x="618599" y="87414"/>
                </a:lnTo>
                <a:lnTo>
                  <a:pt x="551662" y="87414"/>
                </a:lnTo>
                <a:lnTo>
                  <a:pt x="572401" y="31356"/>
                </a:lnTo>
                <a:lnTo>
                  <a:pt x="597052" y="31356"/>
                </a:lnTo>
                <a:lnTo>
                  <a:pt x="585000" y="0"/>
                </a:lnTo>
                <a:close/>
              </a:path>
              <a:path w="1391284" h="154304">
                <a:moveTo>
                  <a:pt x="627142" y="109639"/>
                </a:moveTo>
                <a:lnTo>
                  <a:pt x="601548" y="109639"/>
                </a:lnTo>
                <a:lnTo>
                  <a:pt x="617105" y="151625"/>
                </a:lnTo>
                <a:lnTo>
                  <a:pt x="643280" y="151625"/>
                </a:lnTo>
                <a:lnTo>
                  <a:pt x="627142" y="109639"/>
                </a:lnTo>
                <a:close/>
              </a:path>
              <a:path w="1391284" h="154304">
                <a:moveTo>
                  <a:pt x="597052" y="31356"/>
                </a:moveTo>
                <a:lnTo>
                  <a:pt x="572401" y="31356"/>
                </a:lnTo>
                <a:lnTo>
                  <a:pt x="593153" y="87414"/>
                </a:lnTo>
                <a:lnTo>
                  <a:pt x="618599" y="87414"/>
                </a:lnTo>
                <a:lnTo>
                  <a:pt x="597052" y="31356"/>
                </a:lnTo>
                <a:close/>
              </a:path>
              <a:path w="1391284" h="154304">
                <a:moveTo>
                  <a:pt x="690689" y="0"/>
                </a:moveTo>
                <a:lnTo>
                  <a:pt x="665010" y="0"/>
                </a:lnTo>
                <a:lnTo>
                  <a:pt x="665010" y="151625"/>
                </a:lnTo>
                <a:lnTo>
                  <a:pt x="763536" y="151625"/>
                </a:lnTo>
                <a:lnTo>
                  <a:pt x="763536" y="128651"/>
                </a:lnTo>
                <a:lnTo>
                  <a:pt x="690689" y="128651"/>
                </a:lnTo>
                <a:lnTo>
                  <a:pt x="690689" y="0"/>
                </a:lnTo>
                <a:close/>
              </a:path>
              <a:path w="1391284" h="154304">
                <a:moveTo>
                  <a:pt x="860831" y="0"/>
                </a:moveTo>
                <a:lnTo>
                  <a:pt x="836142" y="0"/>
                </a:lnTo>
                <a:lnTo>
                  <a:pt x="777862" y="151625"/>
                </a:lnTo>
                <a:lnTo>
                  <a:pt x="803795" y="151625"/>
                </a:lnTo>
                <a:lnTo>
                  <a:pt x="819340" y="109639"/>
                </a:lnTo>
                <a:lnTo>
                  <a:pt x="902973" y="109639"/>
                </a:lnTo>
                <a:lnTo>
                  <a:pt x="894430" y="87414"/>
                </a:lnTo>
                <a:lnTo>
                  <a:pt x="827493" y="87414"/>
                </a:lnTo>
                <a:lnTo>
                  <a:pt x="848245" y="31356"/>
                </a:lnTo>
                <a:lnTo>
                  <a:pt x="872883" y="31356"/>
                </a:lnTo>
                <a:lnTo>
                  <a:pt x="860831" y="0"/>
                </a:lnTo>
                <a:close/>
              </a:path>
              <a:path w="1391284" h="154304">
                <a:moveTo>
                  <a:pt x="902973" y="109639"/>
                </a:moveTo>
                <a:lnTo>
                  <a:pt x="877379" y="109639"/>
                </a:lnTo>
                <a:lnTo>
                  <a:pt x="892937" y="151625"/>
                </a:lnTo>
                <a:lnTo>
                  <a:pt x="919111" y="151625"/>
                </a:lnTo>
                <a:lnTo>
                  <a:pt x="902973" y="109639"/>
                </a:lnTo>
                <a:close/>
              </a:path>
              <a:path w="1391284" h="154304">
                <a:moveTo>
                  <a:pt x="872883" y="31356"/>
                </a:moveTo>
                <a:lnTo>
                  <a:pt x="848245" y="31356"/>
                </a:lnTo>
                <a:lnTo>
                  <a:pt x="868984" y="87414"/>
                </a:lnTo>
                <a:lnTo>
                  <a:pt x="894430" y="87414"/>
                </a:lnTo>
                <a:lnTo>
                  <a:pt x="872883" y="31356"/>
                </a:lnTo>
                <a:close/>
              </a:path>
              <a:path w="1391284" h="154304">
                <a:moveTo>
                  <a:pt x="999363" y="0"/>
                </a:moveTo>
                <a:lnTo>
                  <a:pt x="940841" y="0"/>
                </a:lnTo>
                <a:lnTo>
                  <a:pt x="940841" y="151625"/>
                </a:lnTo>
                <a:lnTo>
                  <a:pt x="966520" y="151625"/>
                </a:lnTo>
                <a:lnTo>
                  <a:pt x="966520" y="90131"/>
                </a:lnTo>
                <a:lnTo>
                  <a:pt x="1012912" y="90131"/>
                </a:lnTo>
                <a:lnTo>
                  <a:pt x="1012215" y="89141"/>
                </a:lnTo>
                <a:lnTo>
                  <a:pt x="1028376" y="84323"/>
                </a:lnTo>
                <a:lnTo>
                  <a:pt x="1040577" y="75433"/>
                </a:lnTo>
                <a:lnTo>
                  <a:pt x="1044615" y="68643"/>
                </a:lnTo>
                <a:lnTo>
                  <a:pt x="966520" y="68643"/>
                </a:lnTo>
                <a:lnTo>
                  <a:pt x="966520" y="22225"/>
                </a:lnTo>
                <a:lnTo>
                  <a:pt x="1044689" y="22225"/>
                </a:lnTo>
                <a:lnTo>
                  <a:pt x="1036932" y="11603"/>
                </a:lnTo>
                <a:lnTo>
                  <a:pt x="1020661" y="2931"/>
                </a:lnTo>
                <a:lnTo>
                  <a:pt x="999363" y="0"/>
                </a:lnTo>
                <a:close/>
              </a:path>
              <a:path w="1391284" h="154304">
                <a:moveTo>
                  <a:pt x="1012912" y="90131"/>
                </a:moveTo>
                <a:lnTo>
                  <a:pt x="984796" y="90131"/>
                </a:lnTo>
                <a:lnTo>
                  <a:pt x="1027023" y="151625"/>
                </a:lnTo>
                <a:lnTo>
                  <a:pt x="1056170" y="151625"/>
                </a:lnTo>
                <a:lnTo>
                  <a:pt x="1012912" y="90131"/>
                </a:lnTo>
                <a:close/>
              </a:path>
              <a:path w="1391284" h="154304">
                <a:moveTo>
                  <a:pt x="1044689" y="22225"/>
                </a:moveTo>
                <a:lnTo>
                  <a:pt x="998880" y="22225"/>
                </a:lnTo>
                <a:lnTo>
                  <a:pt x="1010232" y="23871"/>
                </a:lnTo>
                <a:lnTo>
                  <a:pt x="1018601" y="28549"/>
                </a:lnTo>
                <a:lnTo>
                  <a:pt x="1023778" y="35865"/>
                </a:lnTo>
                <a:lnTo>
                  <a:pt x="1025550" y="45427"/>
                </a:lnTo>
                <a:lnTo>
                  <a:pt x="1023778" y="54997"/>
                </a:lnTo>
                <a:lnTo>
                  <a:pt x="1018601" y="62317"/>
                </a:lnTo>
                <a:lnTo>
                  <a:pt x="1010232" y="66996"/>
                </a:lnTo>
                <a:lnTo>
                  <a:pt x="998880" y="68643"/>
                </a:lnTo>
                <a:lnTo>
                  <a:pt x="1044615" y="68643"/>
                </a:lnTo>
                <a:lnTo>
                  <a:pt x="1048287" y="62468"/>
                </a:lnTo>
                <a:lnTo>
                  <a:pt x="1050975" y="45427"/>
                </a:lnTo>
                <a:lnTo>
                  <a:pt x="1047322" y="25830"/>
                </a:lnTo>
                <a:lnTo>
                  <a:pt x="1044689" y="22225"/>
                </a:lnTo>
                <a:close/>
              </a:path>
              <a:path w="1391284" h="154304">
                <a:moveTo>
                  <a:pt x="1107287" y="0"/>
                </a:moveTo>
                <a:lnTo>
                  <a:pt x="1077899" y="0"/>
                </a:lnTo>
                <a:lnTo>
                  <a:pt x="1077899" y="151625"/>
                </a:lnTo>
                <a:lnTo>
                  <a:pt x="1102347" y="151625"/>
                </a:lnTo>
                <a:lnTo>
                  <a:pt x="1102347" y="46177"/>
                </a:lnTo>
                <a:lnTo>
                  <a:pt x="1125583" y="46177"/>
                </a:lnTo>
                <a:lnTo>
                  <a:pt x="1107287" y="0"/>
                </a:lnTo>
                <a:close/>
              </a:path>
              <a:path w="1391284" h="154304">
                <a:moveTo>
                  <a:pt x="1125583" y="46177"/>
                </a:moveTo>
                <a:lnTo>
                  <a:pt x="1102347" y="46177"/>
                </a:lnTo>
                <a:lnTo>
                  <a:pt x="1144079" y="151625"/>
                </a:lnTo>
                <a:lnTo>
                  <a:pt x="1162354" y="151625"/>
                </a:lnTo>
                <a:lnTo>
                  <a:pt x="1175907" y="116547"/>
                </a:lnTo>
                <a:lnTo>
                  <a:pt x="1153464" y="116547"/>
                </a:lnTo>
                <a:lnTo>
                  <a:pt x="1125583" y="46177"/>
                </a:lnTo>
                <a:close/>
              </a:path>
              <a:path w="1391284" h="154304">
                <a:moveTo>
                  <a:pt x="1227785" y="46177"/>
                </a:moveTo>
                <a:lnTo>
                  <a:pt x="1203096" y="46177"/>
                </a:lnTo>
                <a:lnTo>
                  <a:pt x="1203096" y="151625"/>
                </a:lnTo>
                <a:lnTo>
                  <a:pt x="1227785" y="151625"/>
                </a:lnTo>
                <a:lnTo>
                  <a:pt x="1227785" y="46177"/>
                </a:lnTo>
                <a:close/>
              </a:path>
              <a:path w="1391284" h="154304">
                <a:moveTo>
                  <a:pt x="1227785" y="0"/>
                </a:moveTo>
                <a:lnTo>
                  <a:pt x="1199146" y="0"/>
                </a:lnTo>
                <a:lnTo>
                  <a:pt x="1153464" y="116547"/>
                </a:lnTo>
                <a:lnTo>
                  <a:pt x="1175907" y="116547"/>
                </a:lnTo>
                <a:lnTo>
                  <a:pt x="1203096" y="46177"/>
                </a:lnTo>
                <a:lnTo>
                  <a:pt x="1227785" y="46177"/>
                </a:lnTo>
                <a:lnTo>
                  <a:pt x="1227785" y="0"/>
                </a:lnTo>
                <a:close/>
              </a:path>
              <a:path w="1391284" h="154304">
                <a:moveTo>
                  <a:pt x="1332496" y="0"/>
                </a:moveTo>
                <a:lnTo>
                  <a:pt x="1307795" y="0"/>
                </a:lnTo>
                <a:lnTo>
                  <a:pt x="1249514" y="151625"/>
                </a:lnTo>
                <a:lnTo>
                  <a:pt x="1275448" y="151625"/>
                </a:lnTo>
                <a:lnTo>
                  <a:pt x="1291005" y="109639"/>
                </a:lnTo>
                <a:lnTo>
                  <a:pt x="1374638" y="109639"/>
                </a:lnTo>
                <a:lnTo>
                  <a:pt x="1366096" y="87414"/>
                </a:lnTo>
                <a:lnTo>
                  <a:pt x="1299159" y="87414"/>
                </a:lnTo>
                <a:lnTo>
                  <a:pt x="1319898" y="31356"/>
                </a:lnTo>
                <a:lnTo>
                  <a:pt x="1344549" y="31356"/>
                </a:lnTo>
                <a:lnTo>
                  <a:pt x="1332496" y="0"/>
                </a:lnTo>
                <a:close/>
              </a:path>
              <a:path w="1391284" h="154304">
                <a:moveTo>
                  <a:pt x="1374638" y="109639"/>
                </a:moveTo>
                <a:lnTo>
                  <a:pt x="1349044" y="109639"/>
                </a:lnTo>
                <a:lnTo>
                  <a:pt x="1364602" y="151625"/>
                </a:lnTo>
                <a:lnTo>
                  <a:pt x="1390777" y="151625"/>
                </a:lnTo>
                <a:lnTo>
                  <a:pt x="1374638" y="109639"/>
                </a:lnTo>
                <a:close/>
              </a:path>
              <a:path w="1391284" h="154304">
                <a:moveTo>
                  <a:pt x="1344549" y="31356"/>
                </a:moveTo>
                <a:lnTo>
                  <a:pt x="1319898" y="31356"/>
                </a:lnTo>
                <a:lnTo>
                  <a:pt x="1340637" y="87414"/>
                </a:lnTo>
                <a:lnTo>
                  <a:pt x="1366096" y="87414"/>
                </a:lnTo>
                <a:lnTo>
                  <a:pt x="1344549" y="31356"/>
                </a:lnTo>
                <a:close/>
              </a:path>
            </a:pathLst>
          </a:custGeom>
          <a:solidFill>
            <a:srgbClr val="007E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97775" y="5571985"/>
            <a:ext cx="1482725" cy="156845"/>
          </a:xfrm>
          <a:custGeom>
            <a:avLst/>
            <a:gdLst/>
            <a:ahLst/>
            <a:cxnLst/>
            <a:rect l="l" t="t" r="r" b="b"/>
            <a:pathLst>
              <a:path w="1482725" h="156845">
                <a:moveTo>
                  <a:pt x="82969" y="2463"/>
                </a:moveTo>
                <a:lnTo>
                  <a:pt x="58280" y="2463"/>
                </a:lnTo>
                <a:lnTo>
                  <a:pt x="0" y="154089"/>
                </a:lnTo>
                <a:lnTo>
                  <a:pt x="25933" y="154089"/>
                </a:lnTo>
                <a:lnTo>
                  <a:pt x="41490" y="112102"/>
                </a:lnTo>
                <a:lnTo>
                  <a:pt x="125111" y="112102"/>
                </a:lnTo>
                <a:lnTo>
                  <a:pt x="116568" y="89877"/>
                </a:lnTo>
                <a:lnTo>
                  <a:pt x="49631" y="89877"/>
                </a:lnTo>
                <a:lnTo>
                  <a:pt x="70383" y="33820"/>
                </a:lnTo>
                <a:lnTo>
                  <a:pt x="95021" y="33820"/>
                </a:lnTo>
                <a:lnTo>
                  <a:pt x="82969" y="2463"/>
                </a:lnTo>
                <a:close/>
              </a:path>
              <a:path w="1482725" h="156845">
                <a:moveTo>
                  <a:pt x="125111" y="112102"/>
                </a:moveTo>
                <a:lnTo>
                  <a:pt x="99517" y="112102"/>
                </a:lnTo>
                <a:lnTo>
                  <a:pt x="115074" y="154089"/>
                </a:lnTo>
                <a:lnTo>
                  <a:pt x="141249" y="154089"/>
                </a:lnTo>
                <a:lnTo>
                  <a:pt x="125111" y="112102"/>
                </a:lnTo>
                <a:close/>
              </a:path>
              <a:path w="1482725" h="156845">
                <a:moveTo>
                  <a:pt x="95021" y="33820"/>
                </a:moveTo>
                <a:lnTo>
                  <a:pt x="70383" y="33820"/>
                </a:lnTo>
                <a:lnTo>
                  <a:pt x="91122" y="89877"/>
                </a:lnTo>
                <a:lnTo>
                  <a:pt x="116568" y="89877"/>
                </a:lnTo>
                <a:lnTo>
                  <a:pt x="95021" y="33820"/>
                </a:lnTo>
                <a:close/>
              </a:path>
              <a:path w="1482725" h="156845">
                <a:moveTo>
                  <a:pt x="188671" y="2463"/>
                </a:moveTo>
                <a:lnTo>
                  <a:pt x="162979" y="2463"/>
                </a:lnTo>
                <a:lnTo>
                  <a:pt x="162979" y="154089"/>
                </a:lnTo>
                <a:lnTo>
                  <a:pt x="261518" y="154089"/>
                </a:lnTo>
                <a:lnTo>
                  <a:pt x="261518" y="131127"/>
                </a:lnTo>
                <a:lnTo>
                  <a:pt x="188671" y="131127"/>
                </a:lnTo>
                <a:lnTo>
                  <a:pt x="188671" y="2463"/>
                </a:lnTo>
                <a:close/>
              </a:path>
              <a:path w="1482725" h="156845">
                <a:moveTo>
                  <a:pt x="413385" y="2463"/>
                </a:moveTo>
                <a:lnTo>
                  <a:pt x="388683" y="2463"/>
                </a:lnTo>
                <a:lnTo>
                  <a:pt x="330403" y="154089"/>
                </a:lnTo>
                <a:lnTo>
                  <a:pt x="356336" y="154089"/>
                </a:lnTo>
                <a:lnTo>
                  <a:pt x="371894" y="112102"/>
                </a:lnTo>
                <a:lnTo>
                  <a:pt x="455527" y="112102"/>
                </a:lnTo>
                <a:lnTo>
                  <a:pt x="446984" y="89877"/>
                </a:lnTo>
                <a:lnTo>
                  <a:pt x="380047" y="89877"/>
                </a:lnTo>
                <a:lnTo>
                  <a:pt x="400786" y="33820"/>
                </a:lnTo>
                <a:lnTo>
                  <a:pt x="425437" y="33820"/>
                </a:lnTo>
                <a:lnTo>
                  <a:pt x="413385" y="2463"/>
                </a:lnTo>
                <a:close/>
              </a:path>
              <a:path w="1482725" h="156845">
                <a:moveTo>
                  <a:pt x="455527" y="112102"/>
                </a:moveTo>
                <a:lnTo>
                  <a:pt x="429933" y="112102"/>
                </a:lnTo>
                <a:lnTo>
                  <a:pt x="445490" y="154089"/>
                </a:lnTo>
                <a:lnTo>
                  <a:pt x="471665" y="154089"/>
                </a:lnTo>
                <a:lnTo>
                  <a:pt x="455527" y="112102"/>
                </a:lnTo>
                <a:close/>
              </a:path>
              <a:path w="1482725" h="156845">
                <a:moveTo>
                  <a:pt x="425437" y="33820"/>
                </a:moveTo>
                <a:lnTo>
                  <a:pt x="400786" y="33820"/>
                </a:lnTo>
                <a:lnTo>
                  <a:pt x="421525" y="89877"/>
                </a:lnTo>
                <a:lnTo>
                  <a:pt x="446984" y="89877"/>
                </a:lnTo>
                <a:lnTo>
                  <a:pt x="425437" y="33820"/>
                </a:lnTo>
                <a:close/>
              </a:path>
              <a:path w="1482725" h="156845">
                <a:moveTo>
                  <a:pt x="547966" y="0"/>
                </a:moveTo>
                <a:lnTo>
                  <a:pt x="520742" y="5666"/>
                </a:lnTo>
                <a:lnTo>
                  <a:pt x="498887" y="21632"/>
                </a:lnTo>
                <a:lnTo>
                  <a:pt x="484348" y="46350"/>
                </a:lnTo>
                <a:lnTo>
                  <a:pt x="479069" y="78270"/>
                </a:lnTo>
                <a:lnTo>
                  <a:pt x="484348" y="110191"/>
                </a:lnTo>
                <a:lnTo>
                  <a:pt x="498887" y="134913"/>
                </a:lnTo>
                <a:lnTo>
                  <a:pt x="520742" y="150884"/>
                </a:lnTo>
                <a:lnTo>
                  <a:pt x="547966" y="156552"/>
                </a:lnTo>
                <a:lnTo>
                  <a:pt x="571189" y="152988"/>
                </a:lnTo>
                <a:lnTo>
                  <a:pt x="589483" y="142851"/>
                </a:lnTo>
                <a:lnTo>
                  <a:pt x="597243" y="133350"/>
                </a:lnTo>
                <a:lnTo>
                  <a:pt x="547966" y="133350"/>
                </a:lnTo>
                <a:lnTo>
                  <a:pt x="529900" y="129188"/>
                </a:lnTo>
                <a:lnTo>
                  <a:pt x="516393" y="117663"/>
                </a:lnTo>
                <a:lnTo>
                  <a:pt x="507931" y="100211"/>
                </a:lnTo>
                <a:lnTo>
                  <a:pt x="505002" y="78270"/>
                </a:lnTo>
                <a:lnTo>
                  <a:pt x="507965" y="56228"/>
                </a:lnTo>
                <a:lnTo>
                  <a:pt x="516483" y="38792"/>
                </a:lnTo>
                <a:lnTo>
                  <a:pt x="530002" y="27328"/>
                </a:lnTo>
                <a:lnTo>
                  <a:pt x="547966" y="23202"/>
                </a:lnTo>
                <a:lnTo>
                  <a:pt x="597362" y="23202"/>
                </a:lnTo>
                <a:lnTo>
                  <a:pt x="589578" y="13671"/>
                </a:lnTo>
                <a:lnTo>
                  <a:pt x="571296" y="3560"/>
                </a:lnTo>
                <a:lnTo>
                  <a:pt x="547966" y="0"/>
                </a:lnTo>
                <a:close/>
              </a:path>
              <a:path w="1482725" h="156845">
                <a:moveTo>
                  <a:pt x="609701" y="106184"/>
                </a:moveTo>
                <a:lnTo>
                  <a:pt x="584517" y="106184"/>
                </a:lnTo>
                <a:lnTo>
                  <a:pt x="579152" y="117303"/>
                </a:lnTo>
                <a:lnTo>
                  <a:pt x="571614" y="125877"/>
                </a:lnTo>
                <a:lnTo>
                  <a:pt x="561389" y="131396"/>
                </a:lnTo>
                <a:lnTo>
                  <a:pt x="547966" y="133350"/>
                </a:lnTo>
                <a:lnTo>
                  <a:pt x="597243" y="133350"/>
                </a:lnTo>
                <a:lnTo>
                  <a:pt x="602452" y="126972"/>
                </a:lnTo>
                <a:lnTo>
                  <a:pt x="609701" y="106184"/>
                </a:lnTo>
                <a:close/>
              </a:path>
              <a:path w="1482725" h="156845">
                <a:moveTo>
                  <a:pt x="597362" y="23202"/>
                </a:moveTo>
                <a:lnTo>
                  <a:pt x="547966" y="23202"/>
                </a:lnTo>
                <a:lnTo>
                  <a:pt x="561389" y="25152"/>
                </a:lnTo>
                <a:lnTo>
                  <a:pt x="571614" y="30645"/>
                </a:lnTo>
                <a:lnTo>
                  <a:pt x="579152" y="39147"/>
                </a:lnTo>
                <a:lnTo>
                  <a:pt x="584517" y="50126"/>
                </a:lnTo>
                <a:lnTo>
                  <a:pt x="609701" y="50126"/>
                </a:lnTo>
                <a:lnTo>
                  <a:pt x="602488" y="29478"/>
                </a:lnTo>
                <a:lnTo>
                  <a:pt x="597362" y="23202"/>
                </a:lnTo>
                <a:close/>
              </a:path>
              <a:path w="1482725" h="156845">
                <a:moveTo>
                  <a:pt x="696379" y="25184"/>
                </a:moveTo>
                <a:lnTo>
                  <a:pt x="670699" y="25184"/>
                </a:lnTo>
                <a:lnTo>
                  <a:pt x="670699" y="154089"/>
                </a:lnTo>
                <a:lnTo>
                  <a:pt x="696379" y="154089"/>
                </a:lnTo>
                <a:lnTo>
                  <a:pt x="696379" y="25184"/>
                </a:lnTo>
                <a:close/>
              </a:path>
              <a:path w="1482725" h="156845">
                <a:moveTo>
                  <a:pt x="746760" y="2463"/>
                </a:moveTo>
                <a:lnTo>
                  <a:pt x="620318" y="2463"/>
                </a:lnTo>
                <a:lnTo>
                  <a:pt x="620318" y="25184"/>
                </a:lnTo>
                <a:lnTo>
                  <a:pt x="746760" y="25184"/>
                </a:lnTo>
                <a:lnTo>
                  <a:pt x="746760" y="2463"/>
                </a:lnTo>
                <a:close/>
              </a:path>
              <a:path w="1482725" h="156845">
                <a:moveTo>
                  <a:pt x="796632" y="2463"/>
                </a:moveTo>
                <a:lnTo>
                  <a:pt x="770953" y="2463"/>
                </a:lnTo>
                <a:lnTo>
                  <a:pt x="770953" y="154089"/>
                </a:lnTo>
                <a:lnTo>
                  <a:pt x="796632" y="154089"/>
                </a:lnTo>
                <a:lnTo>
                  <a:pt x="796632" y="2463"/>
                </a:lnTo>
                <a:close/>
              </a:path>
              <a:path w="1482725" h="156845">
                <a:moveTo>
                  <a:pt x="845286" y="2463"/>
                </a:moveTo>
                <a:lnTo>
                  <a:pt x="818362" y="2463"/>
                </a:lnTo>
                <a:lnTo>
                  <a:pt x="875652" y="154089"/>
                </a:lnTo>
                <a:lnTo>
                  <a:pt x="900099" y="154089"/>
                </a:lnTo>
                <a:lnTo>
                  <a:pt x="912698" y="120751"/>
                </a:lnTo>
                <a:lnTo>
                  <a:pt x="888250" y="120751"/>
                </a:lnTo>
                <a:lnTo>
                  <a:pt x="845286" y="2463"/>
                </a:lnTo>
                <a:close/>
              </a:path>
              <a:path w="1482725" h="156845">
                <a:moveTo>
                  <a:pt x="1036662" y="2463"/>
                </a:moveTo>
                <a:lnTo>
                  <a:pt x="1011974" y="2463"/>
                </a:lnTo>
                <a:lnTo>
                  <a:pt x="953693" y="154089"/>
                </a:lnTo>
                <a:lnTo>
                  <a:pt x="979627" y="154089"/>
                </a:lnTo>
                <a:lnTo>
                  <a:pt x="995184" y="112102"/>
                </a:lnTo>
                <a:lnTo>
                  <a:pt x="1078804" y="112102"/>
                </a:lnTo>
                <a:lnTo>
                  <a:pt x="1070262" y="89877"/>
                </a:lnTo>
                <a:lnTo>
                  <a:pt x="1003325" y="89877"/>
                </a:lnTo>
                <a:lnTo>
                  <a:pt x="1024077" y="33820"/>
                </a:lnTo>
                <a:lnTo>
                  <a:pt x="1048715" y="33820"/>
                </a:lnTo>
                <a:lnTo>
                  <a:pt x="1036662" y="2463"/>
                </a:lnTo>
                <a:close/>
              </a:path>
              <a:path w="1482725" h="156845">
                <a:moveTo>
                  <a:pt x="1078804" y="112102"/>
                </a:moveTo>
                <a:lnTo>
                  <a:pt x="1053211" y="112102"/>
                </a:lnTo>
                <a:lnTo>
                  <a:pt x="1068768" y="154089"/>
                </a:lnTo>
                <a:lnTo>
                  <a:pt x="1094943" y="154089"/>
                </a:lnTo>
                <a:lnTo>
                  <a:pt x="1078804" y="112102"/>
                </a:lnTo>
                <a:close/>
              </a:path>
              <a:path w="1482725" h="156845">
                <a:moveTo>
                  <a:pt x="957402" y="2463"/>
                </a:moveTo>
                <a:lnTo>
                  <a:pt x="931214" y="2463"/>
                </a:lnTo>
                <a:lnTo>
                  <a:pt x="888250" y="120751"/>
                </a:lnTo>
                <a:lnTo>
                  <a:pt x="912698" y="120751"/>
                </a:lnTo>
                <a:lnTo>
                  <a:pt x="957402" y="2463"/>
                </a:lnTo>
                <a:close/>
              </a:path>
              <a:path w="1482725" h="156845">
                <a:moveTo>
                  <a:pt x="1048715" y="33820"/>
                </a:moveTo>
                <a:lnTo>
                  <a:pt x="1024077" y="33820"/>
                </a:lnTo>
                <a:lnTo>
                  <a:pt x="1044816" y="89877"/>
                </a:lnTo>
                <a:lnTo>
                  <a:pt x="1070262" y="89877"/>
                </a:lnTo>
                <a:lnTo>
                  <a:pt x="1048715" y="33820"/>
                </a:lnTo>
                <a:close/>
              </a:path>
              <a:path w="1482725" h="156845">
                <a:moveTo>
                  <a:pt x="1175207" y="2463"/>
                </a:moveTo>
                <a:lnTo>
                  <a:pt x="1116672" y="2463"/>
                </a:lnTo>
                <a:lnTo>
                  <a:pt x="1116672" y="154089"/>
                </a:lnTo>
                <a:lnTo>
                  <a:pt x="1142352" y="154089"/>
                </a:lnTo>
                <a:lnTo>
                  <a:pt x="1142352" y="92595"/>
                </a:lnTo>
                <a:lnTo>
                  <a:pt x="1188743" y="92595"/>
                </a:lnTo>
                <a:lnTo>
                  <a:pt x="1188046" y="91605"/>
                </a:lnTo>
                <a:lnTo>
                  <a:pt x="1204208" y="86794"/>
                </a:lnTo>
                <a:lnTo>
                  <a:pt x="1216409" y="77908"/>
                </a:lnTo>
                <a:lnTo>
                  <a:pt x="1220446" y="71120"/>
                </a:lnTo>
                <a:lnTo>
                  <a:pt x="1142352" y="71120"/>
                </a:lnTo>
                <a:lnTo>
                  <a:pt x="1142352" y="24688"/>
                </a:lnTo>
                <a:lnTo>
                  <a:pt x="1220518" y="24688"/>
                </a:lnTo>
                <a:lnTo>
                  <a:pt x="1212765" y="14068"/>
                </a:lnTo>
                <a:lnTo>
                  <a:pt x="1196498" y="5395"/>
                </a:lnTo>
                <a:lnTo>
                  <a:pt x="1175207" y="2463"/>
                </a:lnTo>
                <a:close/>
              </a:path>
              <a:path w="1482725" h="156845">
                <a:moveTo>
                  <a:pt x="1188743" y="92595"/>
                </a:moveTo>
                <a:lnTo>
                  <a:pt x="1160627" y="92595"/>
                </a:lnTo>
                <a:lnTo>
                  <a:pt x="1202855" y="154089"/>
                </a:lnTo>
                <a:lnTo>
                  <a:pt x="1232001" y="154089"/>
                </a:lnTo>
                <a:lnTo>
                  <a:pt x="1188743" y="92595"/>
                </a:lnTo>
                <a:close/>
              </a:path>
              <a:path w="1482725" h="156845">
                <a:moveTo>
                  <a:pt x="1220518" y="24688"/>
                </a:moveTo>
                <a:lnTo>
                  <a:pt x="1174711" y="24688"/>
                </a:lnTo>
                <a:lnTo>
                  <a:pt x="1186063" y="26335"/>
                </a:lnTo>
                <a:lnTo>
                  <a:pt x="1194433" y="31014"/>
                </a:lnTo>
                <a:lnTo>
                  <a:pt x="1199609" y="38335"/>
                </a:lnTo>
                <a:lnTo>
                  <a:pt x="1201381" y="47904"/>
                </a:lnTo>
                <a:lnTo>
                  <a:pt x="1199609" y="57468"/>
                </a:lnTo>
                <a:lnTo>
                  <a:pt x="1194433" y="64789"/>
                </a:lnTo>
                <a:lnTo>
                  <a:pt x="1186063" y="69471"/>
                </a:lnTo>
                <a:lnTo>
                  <a:pt x="1174711" y="71120"/>
                </a:lnTo>
                <a:lnTo>
                  <a:pt x="1220446" y="71120"/>
                </a:lnTo>
                <a:lnTo>
                  <a:pt x="1224119" y="64944"/>
                </a:lnTo>
                <a:lnTo>
                  <a:pt x="1226807" y="47904"/>
                </a:lnTo>
                <a:lnTo>
                  <a:pt x="1223154" y="28299"/>
                </a:lnTo>
                <a:lnTo>
                  <a:pt x="1220518" y="24688"/>
                </a:lnTo>
                <a:close/>
              </a:path>
              <a:path w="1482725" h="156845">
                <a:moveTo>
                  <a:pt x="1269288" y="112102"/>
                </a:moveTo>
                <a:lnTo>
                  <a:pt x="1243101" y="112102"/>
                </a:lnTo>
                <a:lnTo>
                  <a:pt x="1250335" y="130926"/>
                </a:lnTo>
                <a:lnTo>
                  <a:pt x="1263356" y="144886"/>
                </a:lnTo>
                <a:lnTo>
                  <a:pt x="1281375" y="153567"/>
                </a:lnTo>
                <a:lnTo>
                  <a:pt x="1303604" y="156552"/>
                </a:lnTo>
                <a:lnTo>
                  <a:pt x="1325289" y="153370"/>
                </a:lnTo>
                <a:lnTo>
                  <a:pt x="1342412" y="144240"/>
                </a:lnTo>
                <a:lnTo>
                  <a:pt x="1349735" y="134823"/>
                </a:lnTo>
                <a:lnTo>
                  <a:pt x="1303604" y="134823"/>
                </a:lnTo>
                <a:lnTo>
                  <a:pt x="1291959" y="133460"/>
                </a:lnTo>
                <a:lnTo>
                  <a:pt x="1282093" y="129297"/>
                </a:lnTo>
                <a:lnTo>
                  <a:pt x="1274404" y="122216"/>
                </a:lnTo>
                <a:lnTo>
                  <a:pt x="1269288" y="112102"/>
                </a:lnTo>
                <a:close/>
              </a:path>
              <a:path w="1482725" h="156845">
                <a:moveTo>
                  <a:pt x="1299159" y="0"/>
                </a:moveTo>
                <a:lnTo>
                  <a:pt x="1278177" y="3409"/>
                </a:lnTo>
                <a:lnTo>
                  <a:pt x="1261870" y="12836"/>
                </a:lnTo>
                <a:lnTo>
                  <a:pt x="1251305" y="27078"/>
                </a:lnTo>
                <a:lnTo>
                  <a:pt x="1247546" y="44932"/>
                </a:lnTo>
                <a:lnTo>
                  <a:pt x="1250499" y="60919"/>
                </a:lnTo>
                <a:lnTo>
                  <a:pt x="1258570" y="72624"/>
                </a:lnTo>
                <a:lnTo>
                  <a:pt x="1270574" y="80672"/>
                </a:lnTo>
                <a:lnTo>
                  <a:pt x="1285328" y="85686"/>
                </a:lnTo>
                <a:lnTo>
                  <a:pt x="1311021" y="91859"/>
                </a:lnTo>
                <a:lnTo>
                  <a:pt x="1321119" y="95133"/>
                </a:lnTo>
                <a:lnTo>
                  <a:pt x="1327931" y="99517"/>
                </a:lnTo>
                <a:lnTo>
                  <a:pt x="1331780" y="105196"/>
                </a:lnTo>
                <a:lnTo>
                  <a:pt x="1332992" y="112356"/>
                </a:lnTo>
                <a:lnTo>
                  <a:pt x="1330900" y="121803"/>
                </a:lnTo>
                <a:lnTo>
                  <a:pt x="1324965" y="128866"/>
                </a:lnTo>
                <a:lnTo>
                  <a:pt x="1315696" y="133291"/>
                </a:lnTo>
                <a:lnTo>
                  <a:pt x="1303604" y="134823"/>
                </a:lnTo>
                <a:lnTo>
                  <a:pt x="1349735" y="134823"/>
                </a:lnTo>
                <a:lnTo>
                  <a:pt x="1353653" y="129785"/>
                </a:lnTo>
                <a:lnTo>
                  <a:pt x="1357693" y="110629"/>
                </a:lnTo>
                <a:lnTo>
                  <a:pt x="1354892" y="95248"/>
                </a:lnTo>
                <a:lnTo>
                  <a:pt x="1346950" y="83154"/>
                </a:lnTo>
                <a:lnTo>
                  <a:pt x="1334563" y="74301"/>
                </a:lnTo>
                <a:lnTo>
                  <a:pt x="1318425" y="68643"/>
                </a:lnTo>
                <a:lnTo>
                  <a:pt x="1291996" y="62471"/>
                </a:lnTo>
                <a:lnTo>
                  <a:pt x="1283143" y="59453"/>
                </a:lnTo>
                <a:lnTo>
                  <a:pt x="1276904" y="55186"/>
                </a:lnTo>
                <a:lnTo>
                  <a:pt x="1273210" y="49621"/>
                </a:lnTo>
                <a:lnTo>
                  <a:pt x="1271993" y="42710"/>
                </a:lnTo>
                <a:lnTo>
                  <a:pt x="1273985" y="34122"/>
                </a:lnTo>
                <a:lnTo>
                  <a:pt x="1279588" y="27500"/>
                </a:lnTo>
                <a:lnTo>
                  <a:pt x="1288249" y="23238"/>
                </a:lnTo>
                <a:lnTo>
                  <a:pt x="1299413" y="21729"/>
                </a:lnTo>
                <a:lnTo>
                  <a:pt x="1347304" y="21729"/>
                </a:lnTo>
                <a:lnTo>
                  <a:pt x="1338208" y="11542"/>
                </a:lnTo>
                <a:lnTo>
                  <a:pt x="1321241" y="3016"/>
                </a:lnTo>
                <a:lnTo>
                  <a:pt x="1299159" y="0"/>
                </a:lnTo>
                <a:close/>
              </a:path>
              <a:path w="1482725" h="156845">
                <a:moveTo>
                  <a:pt x="1347304" y="21729"/>
                </a:moveTo>
                <a:lnTo>
                  <a:pt x="1299413" y="21729"/>
                </a:lnTo>
                <a:lnTo>
                  <a:pt x="1311399" y="23296"/>
                </a:lnTo>
                <a:lnTo>
                  <a:pt x="1320495" y="27593"/>
                </a:lnTo>
                <a:lnTo>
                  <a:pt x="1326952" y="34020"/>
                </a:lnTo>
                <a:lnTo>
                  <a:pt x="1331023" y="41973"/>
                </a:lnTo>
                <a:lnTo>
                  <a:pt x="1356702" y="41973"/>
                </a:lnTo>
                <a:lnTo>
                  <a:pt x="1350036" y="24790"/>
                </a:lnTo>
                <a:lnTo>
                  <a:pt x="1347304" y="21729"/>
                </a:lnTo>
                <a:close/>
              </a:path>
              <a:path w="1482725" h="156845">
                <a:moveTo>
                  <a:pt x="1482153" y="2463"/>
                </a:moveTo>
                <a:lnTo>
                  <a:pt x="1383118" y="2463"/>
                </a:lnTo>
                <a:lnTo>
                  <a:pt x="1383118" y="154089"/>
                </a:lnTo>
                <a:lnTo>
                  <a:pt x="1482153" y="154089"/>
                </a:lnTo>
                <a:lnTo>
                  <a:pt x="1482153" y="131127"/>
                </a:lnTo>
                <a:lnTo>
                  <a:pt x="1408315" y="131127"/>
                </a:lnTo>
                <a:lnTo>
                  <a:pt x="1408315" y="87655"/>
                </a:lnTo>
                <a:lnTo>
                  <a:pt x="1475232" y="87655"/>
                </a:lnTo>
                <a:lnTo>
                  <a:pt x="1475232" y="65189"/>
                </a:lnTo>
                <a:lnTo>
                  <a:pt x="1408315" y="65189"/>
                </a:lnTo>
                <a:lnTo>
                  <a:pt x="1408315" y="25184"/>
                </a:lnTo>
                <a:lnTo>
                  <a:pt x="1482153" y="25184"/>
                </a:lnTo>
                <a:lnTo>
                  <a:pt x="1482153" y="2463"/>
                </a:lnTo>
                <a:close/>
              </a:path>
            </a:pathLst>
          </a:custGeom>
          <a:solidFill>
            <a:srgbClr val="007E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95226" y="1749219"/>
            <a:ext cx="1766570" cy="243204"/>
          </a:xfrm>
          <a:custGeom>
            <a:avLst/>
            <a:gdLst/>
            <a:ahLst/>
            <a:cxnLst/>
            <a:rect l="l" t="t" r="r" b="b"/>
            <a:pathLst>
              <a:path w="1766570" h="243205">
                <a:moveTo>
                  <a:pt x="153492" y="3822"/>
                </a:moveTo>
                <a:lnTo>
                  <a:pt x="0" y="3822"/>
                </a:lnTo>
                <a:lnTo>
                  <a:pt x="0" y="238836"/>
                </a:lnTo>
                <a:lnTo>
                  <a:pt x="153492" y="238836"/>
                </a:lnTo>
                <a:lnTo>
                  <a:pt x="153492" y="203238"/>
                </a:lnTo>
                <a:lnTo>
                  <a:pt x="39039" y="203238"/>
                </a:lnTo>
                <a:lnTo>
                  <a:pt x="39039" y="135877"/>
                </a:lnTo>
                <a:lnTo>
                  <a:pt x="142773" y="135877"/>
                </a:lnTo>
                <a:lnTo>
                  <a:pt x="142773" y="101041"/>
                </a:lnTo>
                <a:lnTo>
                  <a:pt x="39039" y="101041"/>
                </a:lnTo>
                <a:lnTo>
                  <a:pt x="39039" y="39039"/>
                </a:lnTo>
                <a:lnTo>
                  <a:pt x="153492" y="39039"/>
                </a:lnTo>
                <a:lnTo>
                  <a:pt x="153492" y="3822"/>
                </a:lnTo>
                <a:close/>
              </a:path>
              <a:path w="1766570" h="243205">
                <a:moveTo>
                  <a:pt x="223913" y="3822"/>
                </a:moveTo>
                <a:lnTo>
                  <a:pt x="178358" y="3822"/>
                </a:lnTo>
                <a:lnTo>
                  <a:pt x="257594" y="119037"/>
                </a:lnTo>
                <a:lnTo>
                  <a:pt x="174536" y="238836"/>
                </a:lnTo>
                <a:lnTo>
                  <a:pt x="218935" y="238836"/>
                </a:lnTo>
                <a:lnTo>
                  <a:pt x="279793" y="150418"/>
                </a:lnTo>
                <a:lnTo>
                  <a:pt x="325014" y="150418"/>
                </a:lnTo>
                <a:lnTo>
                  <a:pt x="302768" y="118275"/>
                </a:lnTo>
                <a:lnTo>
                  <a:pt x="324606" y="86880"/>
                </a:lnTo>
                <a:lnTo>
                  <a:pt x="280568" y="86880"/>
                </a:lnTo>
                <a:lnTo>
                  <a:pt x="223913" y="3822"/>
                </a:lnTo>
                <a:close/>
              </a:path>
              <a:path w="1766570" h="243205">
                <a:moveTo>
                  <a:pt x="325014" y="150418"/>
                </a:moveTo>
                <a:lnTo>
                  <a:pt x="279793" y="150418"/>
                </a:lnTo>
                <a:lnTo>
                  <a:pt x="340652" y="238836"/>
                </a:lnTo>
                <a:lnTo>
                  <a:pt x="386207" y="238836"/>
                </a:lnTo>
                <a:lnTo>
                  <a:pt x="325014" y="150418"/>
                </a:lnTo>
                <a:close/>
              </a:path>
              <a:path w="1766570" h="243205">
                <a:moveTo>
                  <a:pt x="382384" y="3822"/>
                </a:moveTo>
                <a:lnTo>
                  <a:pt x="338366" y="3822"/>
                </a:lnTo>
                <a:lnTo>
                  <a:pt x="280568" y="86880"/>
                </a:lnTo>
                <a:lnTo>
                  <a:pt x="324606" y="86880"/>
                </a:lnTo>
                <a:lnTo>
                  <a:pt x="382384" y="3822"/>
                </a:lnTo>
                <a:close/>
              </a:path>
              <a:path w="1766570" h="243205">
                <a:moveTo>
                  <a:pt x="506780" y="3822"/>
                </a:moveTo>
                <a:lnTo>
                  <a:pt x="416064" y="3822"/>
                </a:lnTo>
                <a:lnTo>
                  <a:pt x="416064" y="238836"/>
                </a:lnTo>
                <a:lnTo>
                  <a:pt x="455866" y="238836"/>
                </a:lnTo>
                <a:lnTo>
                  <a:pt x="455866" y="151180"/>
                </a:lnTo>
                <a:lnTo>
                  <a:pt x="506780" y="151180"/>
                </a:lnTo>
                <a:lnTo>
                  <a:pt x="539844" y="146426"/>
                </a:lnTo>
                <a:lnTo>
                  <a:pt x="565196" y="132380"/>
                </a:lnTo>
                <a:lnTo>
                  <a:pt x="576231" y="116738"/>
                </a:lnTo>
                <a:lnTo>
                  <a:pt x="455866" y="116738"/>
                </a:lnTo>
                <a:lnTo>
                  <a:pt x="455866" y="38265"/>
                </a:lnTo>
                <a:lnTo>
                  <a:pt x="576249" y="38265"/>
                </a:lnTo>
                <a:lnTo>
                  <a:pt x="565196" y="22529"/>
                </a:lnTo>
                <a:lnTo>
                  <a:pt x="539844" y="8529"/>
                </a:lnTo>
                <a:lnTo>
                  <a:pt x="506780" y="3822"/>
                </a:lnTo>
                <a:close/>
              </a:path>
              <a:path w="1766570" h="243205">
                <a:moveTo>
                  <a:pt x="576249" y="38265"/>
                </a:moveTo>
                <a:lnTo>
                  <a:pt x="506006" y="38265"/>
                </a:lnTo>
                <a:lnTo>
                  <a:pt x="524151" y="41142"/>
                </a:lnTo>
                <a:lnTo>
                  <a:pt x="537200" y="49223"/>
                </a:lnTo>
                <a:lnTo>
                  <a:pt x="545082" y="61684"/>
                </a:lnTo>
                <a:lnTo>
                  <a:pt x="547725" y="77698"/>
                </a:lnTo>
                <a:lnTo>
                  <a:pt x="545082" y="93324"/>
                </a:lnTo>
                <a:lnTo>
                  <a:pt x="537200" y="105686"/>
                </a:lnTo>
                <a:lnTo>
                  <a:pt x="524151" y="113813"/>
                </a:lnTo>
                <a:lnTo>
                  <a:pt x="506006" y="116738"/>
                </a:lnTo>
                <a:lnTo>
                  <a:pt x="576231" y="116738"/>
                </a:lnTo>
                <a:lnTo>
                  <a:pt x="581434" y="109363"/>
                </a:lnTo>
                <a:lnTo>
                  <a:pt x="587159" y="77698"/>
                </a:lnTo>
                <a:lnTo>
                  <a:pt x="581434" y="45645"/>
                </a:lnTo>
                <a:lnTo>
                  <a:pt x="576249" y="38265"/>
                </a:lnTo>
                <a:close/>
              </a:path>
              <a:path w="1766570" h="243205">
                <a:moveTo>
                  <a:pt x="664476" y="3822"/>
                </a:moveTo>
                <a:lnTo>
                  <a:pt x="624662" y="3822"/>
                </a:lnTo>
                <a:lnTo>
                  <a:pt x="624662" y="238836"/>
                </a:lnTo>
                <a:lnTo>
                  <a:pt x="777392" y="238836"/>
                </a:lnTo>
                <a:lnTo>
                  <a:pt x="777392" y="203238"/>
                </a:lnTo>
                <a:lnTo>
                  <a:pt x="664476" y="203238"/>
                </a:lnTo>
                <a:lnTo>
                  <a:pt x="664476" y="3822"/>
                </a:lnTo>
                <a:close/>
              </a:path>
              <a:path w="1766570" h="243205">
                <a:moveTo>
                  <a:pt x="902169" y="0"/>
                </a:moveTo>
                <a:lnTo>
                  <a:pt x="858438" y="9053"/>
                </a:lnTo>
                <a:lnTo>
                  <a:pt x="824177" y="34255"/>
                </a:lnTo>
                <a:lnTo>
                  <a:pt x="801830" y="72662"/>
                </a:lnTo>
                <a:lnTo>
                  <a:pt x="793838" y="121335"/>
                </a:lnTo>
                <a:lnTo>
                  <a:pt x="801830" y="169842"/>
                </a:lnTo>
                <a:lnTo>
                  <a:pt x="824177" y="208268"/>
                </a:lnTo>
                <a:lnTo>
                  <a:pt x="858438" y="233562"/>
                </a:lnTo>
                <a:lnTo>
                  <a:pt x="902169" y="242671"/>
                </a:lnTo>
                <a:lnTo>
                  <a:pt x="945959" y="233562"/>
                </a:lnTo>
                <a:lnTo>
                  <a:pt x="980346" y="208268"/>
                </a:lnTo>
                <a:lnTo>
                  <a:pt x="981045" y="207073"/>
                </a:lnTo>
                <a:lnTo>
                  <a:pt x="902169" y="207073"/>
                </a:lnTo>
                <a:lnTo>
                  <a:pt x="874084" y="200674"/>
                </a:lnTo>
                <a:lnTo>
                  <a:pt x="852600" y="182864"/>
                </a:lnTo>
                <a:lnTo>
                  <a:pt x="838867" y="155724"/>
                </a:lnTo>
                <a:lnTo>
                  <a:pt x="834034" y="121335"/>
                </a:lnTo>
                <a:lnTo>
                  <a:pt x="838867" y="86947"/>
                </a:lnTo>
                <a:lnTo>
                  <a:pt x="852600" y="59807"/>
                </a:lnTo>
                <a:lnTo>
                  <a:pt x="874084" y="41997"/>
                </a:lnTo>
                <a:lnTo>
                  <a:pt x="902169" y="35598"/>
                </a:lnTo>
                <a:lnTo>
                  <a:pt x="981132" y="35598"/>
                </a:lnTo>
                <a:lnTo>
                  <a:pt x="980346" y="34255"/>
                </a:lnTo>
                <a:lnTo>
                  <a:pt x="945959" y="9053"/>
                </a:lnTo>
                <a:lnTo>
                  <a:pt x="902169" y="0"/>
                </a:lnTo>
                <a:close/>
              </a:path>
              <a:path w="1766570" h="243205">
                <a:moveTo>
                  <a:pt x="981132" y="35598"/>
                </a:moveTo>
                <a:lnTo>
                  <a:pt x="902169" y="35598"/>
                </a:lnTo>
                <a:lnTo>
                  <a:pt x="930315" y="41997"/>
                </a:lnTo>
                <a:lnTo>
                  <a:pt x="951930" y="59807"/>
                </a:lnTo>
                <a:lnTo>
                  <a:pt x="965793" y="86947"/>
                </a:lnTo>
                <a:lnTo>
                  <a:pt x="970686" y="121335"/>
                </a:lnTo>
                <a:lnTo>
                  <a:pt x="965793" y="155724"/>
                </a:lnTo>
                <a:lnTo>
                  <a:pt x="951930" y="182864"/>
                </a:lnTo>
                <a:lnTo>
                  <a:pt x="930315" y="200674"/>
                </a:lnTo>
                <a:lnTo>
                  <a:pt x="902169" y="207073"/>
                </a:lnTo>
                <a:lnTo>
                  <a:pt x="981045" y="207073"/>
                </a:lnTo>
                <a:lnTo>
                  <a:pt x="1002819" y="169842"/>
                </a:lnTo>
                <a:lnTo>
                  <a:pt x="1010869" y="121335"/>
                </a:lnTo>
                <a:lnTo>
                  <a:pt x="1002819" y="72662"/>
                </a:lnTo>
                <a:lnTo>
                  <a:pt x="981132" y="35598"/>
                </a:lnTo>
                <a:close/>
              </a:path>
              <a:path w="1766570" h="243205">
                <a:moveTo>
                  <a:pt x="1072489" y="173774"/>
                </a:moveTo>
                <a:lnTo>
                  <a:pt x="1031925" y="173774"/>
                </a:lnTo>
                <a:lnTo>
                  <a:pt x="1043133" y="202948"/>
                </a:lnTo>
                <a:lnTo>
                  <a:pt x="1063312" y="224586"/>
                </a:lnTo>
                <a:lnTo>
                  <a:pt x="1091242" y="238042"/>
                </a:lnTo>
                <a:lnTo>
                  <a:pt x="1125702" y="242671"/>
                </a:lnTo>
                <a:lnTo>
                  <a:pt x="1159303" y="237737"/>
                </a:lnTo>
                <a:lnTo>
                  <a:pt x="1185838" y="223580"/>
                </a:lnTo>
                <a:lnTo>
                  <a:pt x="1197190" y="208978"/>
                </a:lnTo>
                <a:lnTo>
                  <a:pt x="1125702" y="208978"/>
                </a:lnTo>
                <a:lnTo>
                  <a:pt x="1107642" y="206867"/>
                </a:lnTo>
                <a:lnTo>
                  <a:pt x="1092347" y="200415"/>
                </a:lnTo>
                <a:lnTo>
                  <a:pt x="1080427" y="189443"/>
                </a:lnTo>
                <a:lnTo>
                  <a:pt x="1072489" y="173774"/>
                </a:lnTo>
                <a:close/>
              </a:path>
              <a:path w="1766570" h="243205">
                <a:moveTo>
                  <a:pt x="1118806" y="0"/>
                </a:moveTo>
                <a:lnTo>
                  <a:pt x="1086284" y="5285"/>
                </a:lnTo>
                <a:lnTo>
                  <a:pt x="1061010" y="19899"/>
                </a:lnTo>
                <a:lnTo>
                  <a:pt x="1044634" y="41978"/>
                </a:lnTo>
                <a:lnTo>
                  <a:pt x="1038809" y="69659"/>
                </a:lnTo>
                <a:lnTo>
                  <a:pt x="1043385" y="94438"/>
                </a:lnTo>
                <a:lnTo>
                  <a:pt x="1055892" y="112577"/>
                </a:lnTo>
                <a:lnTo>
                  <a:pt x="1074497" y="125046"/>
                </a:lnTo>
                <a:lnTo>
                  <a:pt x="1097368" y="132816"/>
                </a:lnTo>
                <a:lnTo>
                  <a:pt x="1137183" y="142379"/>
                </a:lnTo>
                <a:lnTo>
                  <a:pt x="1152840" y="147451"/>
                </a:lnTo>
                <a:lnTo>
                  <a:pt x="1163400" y="154247"/>
                </a:lnTo>
                <a:lnTo>
                  <a:pt x="1169367" y="163053"/>
                </a:lnTo>
                <a:lnTo>
                  <a:pt x="1171244" y="174155"/>
                </a:lnTo>
                <a:lnTo>
                  <a:pt x="1168004" y="188800"/>
                </a:lnTo>
                <a:lnTo>
                  <a:pt x="1158808" y="199748"/>
                </a:lnTo>
                <a:lnTo>
                  <a:pt x="1144445" y="206605"/>
                </a:lnTo>
                <a:lnTo>
                  <a:pt x="1125702" y="208978"/>
                </a:lnTo>
                <a:lnTo>
                  <a:pt x="1197190" y="208978"/>
                </a:lnTo>
                <a:lnTo>
                  <a:pt x="1203260" y="201169"/>
                </a:lnTo>
                <a:lnTo>
                  <a:pt x="1209522" y="171475"/>
                </a:lnTo>
                <a:lnTo>
                  <a:pt x="1205180" y="147634"/>
                </a:lnTo>
                <a:lnTo>
                  <a:pt x="1192871" y="128889"/>
                </a:lnTo>
                <a:lnTo>
                  <a:pt x="1173673" y="115168"/>
                </a:lnTo>
                <a:lnTo>
                  <a:pt x="1148664" y="106400"/>
                </a:lnTo>
                <a:lnTo>
                  <a:pt x="1107706" y="96837"/>
                </a:lnTo>
                <a:lnTo>
                  <a:pt x="1093979" y="92158"/>
                </a:lnTo>
                <a:lnTo>
                  <a:pt x="1084310" y="85542"/>
                </a:lnTo>
                <a:lnTo>
                  <a:pt x="1078588" y="76918"/>
                </a:lnTo>
                <a:lnTo>
                  <a:pt x="1076706" y="66217"/>
                </a:lnTo>
                <a:lnTo>
                  <a:pt x="1079791" y="52898"/>
                </a:lnTo>
                <a:lnTo>
                  <a:pt x="1088474" y="42629"/>
                </a:lnTo>
                <a:lnTo>
                  <a:pt x="1101893" y="36019"/>
                </a:lnTo>
                <a:lnTo>
                  <a:pt x="1119187" y="33680"/>
                </a:lnTo>
                <a:lnTo>
                  <a:pt x="1193423" y="33680"/>
                </a:lnTo>
                <a:lnTo>
                  <a:pt x="1179331" y="17891"/>
                </a:lnTo>
                <a:lnTo>
                  <a:pt x="1153036" y="4675"/>
                </a:lnTo>
                <a:lnTo>
                  <a:pt x="1118806" y="0"/>
                </a:lnTo>
                <a:close/>
              </a:path>
              <a:path w="1766570" h="243205">
                <a:moveTo>
                  <a:pt x="1193423" y="33680"/>
                </a:moveTo>
                <a:lnTo>
                  <a:pt x="1119187" y="33680"/>
                </a:lnTo>
                <a:lnTo>
                  <a:pt x="1137769" y="36108"/>
                </a:lnTo>
                <a:lnTo>
                  <a:pt x="1151867" y="42770"/>
                </a:lnTo>
                <a:lnTo>
                  <a:pt x="1161874" y="52732"/>
                </a:lnTo>
                <a:lnTo>
                  <a:pt x="1168184" y="65062"/>
                </a:lnTo>
                <a:lnTo>
                  <a:pt x="1207985" y="65062"/>
                </a:lnTo>
                <a:lnTo>
                  <a:pt x="1197659" y="38426"/>
                </a:lnTo>
                <a:lnTo>
                  <a:pt x="1193423" y="33680"/>
                </a:lnTo>
                <a:close/>
              </a:path>
              <a:path w="1766570" h="243205">
                <a:moveTo>
                  <a:pt x="1288757" y="3822"/>
                </a:moveTo>
                <a:lnTo>
                  <a:pt x="1248956" y="3822"/>
                </a:lnTo>
                <a:lnTo>
                  <a:pt x="1248956" y="238836"/>
                </a:lnTo>
                <a:lnTo>
                  <a:pt x="1288757" y="238836"/>
                </a:lnTo>
                <a:lnTo>
                  <a:pt x="1288757" y="3822"/>
                </a:lnTo>
                <a:close/>
              </a:path>
              <a:path w="1766570" h="243205">
                <a:moveTo>
                  <a:pt x="1364157" y="3822"/>
                </a:moveTo>
                <a:lnTo>
                  <a:pt x="1322438" y="3822"/>
                </a:lnTo>
                <a:lnTo>
                  <a:pt x="1411236" y="238836"/>
                </a:lnTo>
                <a:lnTo>
                  <a:pt x="1449133" y="238836"/>
                </a:lnTo>
                <a:lnTo>
                  <a:pt x="1468654" y="187172"/>
                </a:lnTo>
                <a:lnTo>
                  <a:pt x="1430756" y="187172"/>
                </a:lnTo>
                <a:lnTo>
                  <a:pt x="1364157" y="3822"/>
                </a:lnTo>
                <a:close/>
              </a:path>
              <a:path w="1766570" h="243205">
                <a:moveTo>
                  <a:pt x="1537931" y="3822"/>
                </a:moveTo>
                <a:lnTo>
                  <a:pt x="1497355" y="3822"/>
                </a:lnTo>
                <a:lnTo>
                  <a:pt x="1430756" y="187172"/>
                </a:lnTo>
                <a:lnTo>
                  <a:pt x="1468654" y="187172"/>
                </a:lnTo>
                <a:lnTo>
                  <a:pt x="1537931" y="3822"/>
                </a:lnTo>
                <a:close/>
              </a:path>
              <a:path w="1766570" h="243205">
                <a:moveTo>
                  <a:pt x="1657731" y="0"/>
                </a:moveTo>
                <a:lnTo>
                  <a:pt x="1614001" y="9053"/>
                </a:lnTo>
                <a:lnTo>
                  <a:pt x="1579745" y="34255"/>
                </a:lnTo>
                <a:lnTo>
                  <a:pt x="1557402" y="72662"/>
                </a:lnTo>
                <a:lnTo>
                  <a:pt x="1549412" y="121335"/>
                </a:lnTo>
                <a:lnTo>
                  <a:pt x="1557402" y="169842"/>
                </a:lnTo>
                <a:lnTo>
                  <a:pt x="1579745" y="208268"/>
                </a:lnTo>
                <a:lnTo>
                  <a:pt x="1614001" y="233562"/>
                </a:lnTo>
                <a:lnTo>
                  <a:pt x="1657731" y="242671"/>
                </a:lnTo>
                <a:lnTo>
                  <a:pt x="1701522" y="233562"/>
                </a:lnTo>
                <a:lnTo>
                  <a:pt x="1735913" y="208268"/>
                </a:lnTo>
                <a:lnTo>
                  <a:pt x="1736613" y="207073"/>
                </a:lnTo>
                <a:lnTo>
                  <a:pt x="1657731" y="207073"/>
                </a:lnTo>
                <a:lnTo>
                  <a:pt x="1629647" y="200674"/>
                </a:lnTo>
                <a:lnTo>
                  <a:pt x="1608167" y="182864"/>
                </a:lnTo>
                <a:lnTo>
                  <a:pt x="1594439" y="155724"/>
                </a:lnTo>
                <a:lnTo>
                  <a:pt x="1589608" y="121335"/>
                </a:lnTo>
                <a:lnTo>
                  <a:pt x="1594439" y="86947"/>
                </a:lnTo>
                <a:lnTo>
                  <a:pt x="1608167" y="59807"/>
                </a:lnTo>
                <a:lnTo>
                  <a:pt x="1629647" y="41997"/>
                </a:lnTo>
                <a:lnTo>
                  <a:pt x="1657731" y="35598"/>
                </a:lnTo>
                <a:lnTo>
                  <a:pt x="1736699" y="35598"/>
                </a:lnTo>
                <a:lnTo>
                  <a:pt x="1735913" y="34255"/>
                </a:lnTo>
                <a:lnTo>
                  <a:pt x="1701522" y="9053"/>
                </a:lnTo>
                <a:lnTo>
                  <a:pt x="1657731" y="0"/>
                </a:lnTo>
                <a:close/>
              </a:path>
              <a:path w="1766570" h="243205">
                <a:moveTo>
                  <a:pt x="1736699" y="35598"/>
                </a:moveTo>
                <a:lnTo>
                  <a:pt x="1657731" y="35598"/>
                </a:lnTo>
                <a:lnTo>
                  <a:pt x="1685876" y="41997"/>
                </a:lnTo>
                <a:lnTo>
                  <a:pt x="1707491" y="59807"/>
                </a:lnTo>
                <a:lnTo>
                  <a:pt x="1721355" y="86947"/>
                </a:lnTo>
                <a:lnTo>
                  <a:pt x="1726247" y="121335"/>
                </a:lnTo>
                <a:lnTo>
                  <a:pt x="1721355" y="155724"/>
                </a:lnTo>
                <a:lnTo>
                  <a:pt x="1707491" y="182864"/>
                </a:lnTo>
                <a:lnTo>
                  <a:pt x="1685876" y="200674"/>
                </a:lnTo>
                <a:lnTo>
                  <a:pt x="1657731" y="207073"/>
                </a:lnTo>
                <a:lnTo>
                  <a:pt x="1736613" y="207073"/>
                </a:lnTo>
                <a:lnTo>
                  <a:pt x="1758391" y="169842"/>
                </a:lnTo>
                <a:lnTo>
                  <a:pt x="1766443" y="121335"/>
                </a:lnTo>
                <a:lnTo>
                  <a:pt x="1758391" y="72662"/>
                </a:lnTo>
                <a:lnTo>
                  <a:pt x="1736699" y="35598"/>
                </a:lnTo>
                <a:close/>
              </a:path>
            </a:pathLst>
          </a:custGeom>
          <a:solidFill>
            <a:srgbClr val="578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15029" y="1341760"/>
            <a:ext cx="1908810" cy="243204"/>
          </a:xfrm>
          <a:custGeom>
            <a:avLst/>
            <a:gdLst/>
            <a:ahLst/>
            <a:cxnLst/>
            <a:rect l="l" t="t" r="r" b="b"/>
            <a:pathLst>
              <a:path w="1908809" h="243205">
                <a:moveTo>
                  <a:pt x="128612" y="3822"/>
                </a:moveTo>
                <a:lnTo>
                  <a:pt x="90335" y="3822"/>
                </a:lnTo>
                <a:lnTo>
                  <a:pt x="0" y="238836"/>
                </a:lnTo>
                <a:lnTo>
                  <a:pt x="40195" y="238836"/>
                </a:lnTo>
                <a:lnTo>
                  <a:pt x="64312" y="173774"/>
                </a:lnTo>
                <a:lnTo>
                  <a:pt x="193939" y="173774"/>
                </a:lnTo>
                <a:lnTo>
                  <a:pt x="180695" y="139318"/>
                </a:lnTo>
                <a:lnTo>
                  <a:pt x="76936" y="139318"/>
                </a:lnTo>
                <a:lnTo>
                  <a:pt x="109093" y="52438"/>
                </a:lnTo>
                <a:lnTo>
                  <a:pt x="147299" y="52438"/>
                </a:lnTo>
                <a:lnTo>
                  <a:pt x="128612" y="3822"/>
                </a:lnTo>
                <a:close/>
              </a:path>
              <a:path w="1908809" h="243205">
                <a:moveTo>
                  <a:pt x="193939" y="173774"/>
                </a:moveTo>
                <a:lnTo>
                  <a:pt x="154254" y="173774"/>
                </a:lnTo>
                <a:lnTo>
                  <a:pt x="178371" y="238836"/>
                </a:lnTo>
                <a:lnTo>
                  <a:pt x="218948" y="238836"/>
                </a:lnTo>
                <a:lnTo>
                  <a:pt x="193939" y="173774"/>
                </a:lnTo>
                <a:close/>
              </a:path>
              <a:path w="1908809" h="243205">
                <a:moveTo>
                  <a:pt x="147299" y="52438"/>
                </a:moveTo>
                <a:lnTo>
                  <a:pt x="109093" y="52438"/>
                </a:lnTo>
                <a:lnTo>
                  <a:pt x="141236" y="139318"/>
                </a:lnTo>
                <a:lnTo>
                  <a:pt x="180695" y="139318"/>
                </a:lnTo>
                <a:lnTo>
                  <a:pt x="147299" y="52438"/>
                </a:lnTo>
                <a:close/>
              </a:path>
              <a:path w="1908809" h="243205">
                <a:moveTo>
                  <a:pt x="343344" y="3822"/>
                </a:moveTo>
                <a:lnTo>
                  <a:pt x="252628" y="3822"/>
                </a:lnTo>
                <a:lnTo>
                  <a:pt x="252628" y="238836"/>
                </a:lnTo>
                <a:lnTo>
                  <a:pt x="292430" y="238836"/>
                </a:lnTo>
                <a:lnTo>
                  <a:pt x="292430" y="143535"/>
                </a:lnTo>
                <a:lnTo>
                  <a:pt x="364326" y="143535"/>
                </a:lnTo>
                <a:lnTo>
                  <a:pt x="363245" y="141998"/>
                </a:lnTo>
                <a:lnTo>
                  <a:pt x="388296" y="134535"/>
                </a:lnTo>
                <a:lnTo>
                  <a:pt x="407214" y="120757"/>
                </a:lnTo>
                <a:lnTo>
                  <a:pt x="413476" y="110235"/>
                </a:lnTo>
                <a:lnTo>
                  <a:pt x="292430" y="110235"/>
                </a:lnTo>
                <a:lnTo>
                  <a:pt x="292430" y="38265"/>
                </a:lnTo>
                <a:lnTo>
                  <a:pt x="413582" y="38265"/>
                </a:lnTo>
                <a:lnTo>
                  <a:pt x="401569" y="21813"/>
                </a:lnTo>
                <a:lnTo>
                  <a:pt x="376348" y="8368"/>
                </a:lnTo>
                <a:lnTo>
                  <a:pt x="343344" y="3822"/>
                </a:lnTo>
                <a:close/>
              </a:path>
              <a:path w="1908809" h="243205">
                <a:moveTo>
                  <a:pt x="364326" y="143535"/>
                </a:moveTo>
                <a:lnTo>
                  <a:pt x="320763" y="143535"/>
                </a:lnTo>
                <a:lnTo>
                  <a:pt x="386207" y="238836"/>
                </a:lnTo>
                <a:lnTo>
                  <a:pt x="431380" y="238836"/>
                </a:lnTo>
                <a:lnTo>
                  <a:pt x="364326" y="143535"/>
                </a:lnTo>
                <a:close/>
              </a:path>
              <a:path w="1908809" h="243205">
                <a:moveTo>
                  <a:pt x="413582" y="38265"/>
                </a:moveTo>
                <a:lnTo>
                  <a:pt x="342582" y="38265"/>
                </a:lnTo>
                <a:lnTo>
                  <a:pt x="360180" y="40820"/>
                </a:lnTo>
                <a:lnTo>
                  <a:pt x="373152" y="48079"/>
                </a:lnTo>
                <a:lnTo>
                  <a:pt x="381174" y="59428"/>
                </a:lnTo>
                <a:lnTo>
                  <a:pt x="383921" y="74256"/>
                </a:lnTo>
                <a:lnTo>
                  <a:pt x="381174" y="89077"/>
                </a:lnTo>
                <a:lnTo>
                  <a:pt x="373152" y="100423"/>
                </a:lnTo>
                <a:lnTo>
                  <a:pt x="360180" y="107680"/>
                </a:lnTo>
                <a:lnTo>
                  <a:pt x="342582" y="110235"/>
                </a:lnTo>
                <a:lnTo>
                  <a:pt x="413476" y="110235"/>
                </a:lnTo>
                <a:lnTo>
                  <a:pt x="419172" y="100664"/>
                </a:lnTo>
                <a:lnTo>
                  <a:pt x="423341" y="74256"/>
                </a:lnTo>
                <a:lnTo>
                  <a:pt x="417677" y="43872"/>
                </a:lnTo>
                <a:lnTo>
                  <a:pt x="413582" y="38265"/>
                </a:lnTo>
                <a:close/>
              </a:path>
              <a:path w="1908809" h="243205">
                <a:moveTo>
                  <a:pt x="564578" y="39039"/>
                </a:moveTo>
                <a:lnTo>
                  <a:pt x="524776" y="39039"/>
                </a:lnTo>
                <a:lnTo>
                  <a:pt x="524776" y="238836"/>
                </a:lnTo>
                <a:lnTo>
                  <a:pt x="564578" y="238836"/>
                </a:lnTo>
                <a:lnTo>
                  <a:pt x="564578" y="39039"/>
                </a:lnTo>
                <a:close/>
              </a:path>
              <a:path w="1908809" h="243205">
                <a:moveTo>
                  <a:pt x="642658" y="3822"/>
                </a:moveTo>
                <a:lnTo>
                  <a:pt x="446684" y="3822"/>
                </a:lnTo>
                <a:lnTo>
                  <a:pt x="446684" y="39039"/>
                </a:lnTo>
                <a:lnTo>
                  <a:pt x="642658" y="39039"/>
                </a:lnTo>
                <a:lnTo>
                  <a:pt x="642658" y="3822"/>
                </a:lnTo>
                <a:close/>
              </a:path>
              <a:path w="1908809" h="243205">
                <a:moveTo>
                  <a:pt x="833653" y="3822"/>
                </a:moveTo>
                <a:lnTo>
                  <a:pt x="680173" y="3822"/>
                </a:lnTo>
                <a:lnTo>
                  <a:pt x="680173" y="238836"/>
                </a:lnTo>
                <a:lnTo>
                  <a:pt x="833653" y="238836"/>
                </a:lnTo>
                <a:lnTo>
                  <a:pt x="833653" y="203238"/>
                </a:lnTo>
                <a:lnTo>
                  <a:pt x="719213" y="203238"/>
                </a:lnTo>
                <a:lnTo>
                  <a:pt x="719213" y="135877"/>
                </a:lnTo>
                <a:lnTo>
                  <a:pt x="822934" y="135877"/>
                </a:lnTo>
                <a:lnTo>
                  <a:pt x="822934" y="101041"/>
                </a:lnTo>
                <a:lnTo>
                  <a:pt x="719213" y="101041"/>
                </a:lnTo>
                <a:lnTo>
                  <a:pt x="719213" y="39039"/>
                </a:lnTo>
                <a:lnTo>
                  <a:pt x="833653" y="39039"/>
                </a:lnTo>
                <a:lnTo>
                  <a:pt x="833653" y="3822"/>
                </a:lnTo>
                <a:close/>
              </a:path>
              <a:path w="1908809" h="243205">
                <a:moveTo>
                  <a:pt x="1026947" y="3822"/>
                </a:moveTo>
                <a:lnTo>
                  <a:pt x="876909" y="3822"/>
                </a:lnTo>
                <a:lnTo>
                  <a:pt x="876909" y="238836"/>
                </a:lnTo>
                <a:lnTo>
                  <a:pt x="916711" y="238836"/>
                </a:lnTo>
                <a:lnTo>
                  <a:pt x="916711" y="143535"/>
                </a:lnTo>
                <a:lnTo>
                  <a:pt x="1019683" y="143535"/>
                </a:lnTo>
                <a:lnTo>
                  <a:pt x="1019683" y="108699"/>
                </a:lnTo>
                <a:lnTo>
                  <a:pt x="916711" y="108699"/>
                </a:lnTo>
                <a:lnTo>
                  <a:pt x="916711" y="39039"/>
                </a:lnTo>
                <a:lnTo>
                  <a:pt x="1026947" y="39039"/>
                </a:lnTo>
                <a:lnTo>
                  <a:pt x="1026947" y="3822"/>
                </a:lnTo>
                <a:close/>
              </a:path>
              <a:path w="1908809" h="243205">
                <a:moveTo>
                  <a:pt x="1163218" y="3822"/>
                </a:moveTo>
                <a:lnTo>
                  <a:pt x="1124940" y="3822"/>
                </a:lnTo>
                <a:lnTo>
                  <a:pt x="1034605" y="238836"/>
                </a:lnTo>
                <a:lnTo>
                  <a:pt x="1074801" y="238836"/>
                </a:lnTo>
                <a:lnTo>
                  <a:pt x="1098918" y="173774"/>
                </a:lnTo>
                <a:lnTo>
                  <a:pt x="1228544" y="173774"/>
                </a:lnTo>
                <a:lnTo>
                  <a:pt x="1215300" y="139318"/>
                </a:lnTo>
                <a:lnTo>
                  <a:pt x="1111542" y="139318"/>
                </a:lnTo>
                <a:lnTo>
                  <a:pt x="1143698" y="52438"/>
                </a:lnTo>
                <a:lnTo>
                  <a:pt x="1181905" y="52438"/>
                </a:lnTo>
                <a:lnTo>
                  <a:pt x="1163218" y="3822"/>
                </a:lnTo>
                <a:close/>
              </a:path>
              <a:path w="1908809" h="243205">
                <a:moveTo>
                  <a:pt x="1228544" y="173774"/>
                </a:moveTo>
                <a:lnTo>
                  <a:pt x="1188859" y="173774"/>
                </a:lnTo>
                <a:lnTo>
                  <a:pt x="1212977" y="238836"/>
                </a:lnTo>
                <a:lnTo>
                  <a:pt x="1253553" y="238836"/>
                </a:lnTo>
                <a:lnTo>
                  <a:pt x="1228544" y="173774"/>
                </a:lnTo>
                <a:close/>
              </a:path>
              <a:path w="1908809" h="243205">
                <a:moveTo>
                  <a:pt x="1181905" y="52438"/>
                </a:moveTo>
                <a:lnTo>
                  <a:pt x="1143698" y="52438"/>
                </a:lnTo>
                <a:lnTo>
                  <a:pt x="1175854" y="139318"/>
                </a:lnTo>
                <a:lnTo>
                  <a:pt x="1215300" y="139318"/>
                </a:lnTo>
                <a:lnTo>
                  <a:pt x="1181905" y="52438"/>
                </a:lnTo>
                <a:close/>
              </a:path>
              <a:path w="1908809" h="243205">
                <a:moveTo>
                  <a:pt x="1371828" y="0"/>
                </a:moveTo>
                <a:lnTo>
                  <a:pt x="1329628" y="8784"/>
                </a:lnTo>
                <a:lnTo>
                  <a:pt x="1295752" y="33535"/>
                </a:lnTo>
                <a:lnTo>
                  <a:pt x="1273216" y="71853"/>
                </a:lnTo>
                <a:lnTo>
                  <a:pt x="1265034" y="121335"/>
                </a:lnTo>
                <a:lnTo>
                  <a:pt x="1273216" y="170812"/>
                </a:lnTo>
                <a:lnTo>
                  <a:pt x="1295752" y="209130"/>
                </a:lnTo>
                <a:lnTo>
                  <a:pt x="1329628" y="233885"/>
                </a:lnTo>
                <a:lnTo>
                  <a:pt x="1371828" y="242671"/>
                </a:lnTo>
                <a:lnTo>
                  <a:pt x="1407824" y="237145"/>
                </a:lnTo>
                <a:lnTo>
                  <a:pt x="1436177" y="221427"/>
                </a:lnTo>
                <a:lnTo>
                  <a:pt x="1448209" y="206692"/>
                </a:lnTo>
                <a:lnTo>
                  <a:pt x="1371828" y="206692"/>
                </a:lnTo>
                <a:lnTo>
                  <a:pt x="1343822" y="200243"/>
                </a:lnTo>
                <a:lnTo>
                  <a:pt x="1322884" y="182383"/>
                </a:lnTo>
                <a:lnTo>
                  <a:pt x="1309769" y="155337"/>
                </a:lnTo>
                <a:lnTo>
                  <a:pt x="1305229" y="121335"/>
                </a:lnTo>
                <a:lnTo>
                  <a:pt x="1309822" y="87167"/>
                </a:lnTo>
                <a:lnTo>
                  <a:pt x="1323027" y="60140"/>
                </a:lnTo>
                <a:lnTo>
                  <a:pt x="1343982" y="42372"/>
                </a:lnTo>
                <a:lnTo>
                  <a:pt x="1371828" y="35979"/>
                </a:lnTo>
                <a:lnTo>
                  <a:pt x="1448396" y="35979"/>
                </a:lnTo>
                <a:lnTo>
                  <a:pt x="1436320" y="21194"/>
                </a:lnTo>
                <a:lnTo>
                  <a:pt x="1407985" y="5519"/>
                </a:lnTo>
                <a:lnTo>
                  <a:pt x="1371828" y="0"/>
                </a:lnTo>
                <a:close/>
              </a:path>
              <a:path w="1908809" h="243205">
                <a:moveTo>
                  <a:pt x="1467523" y="164579"/>
                </a:moveTo>
                <a:lnTo>
                  <a:pt x="1428470" y="164579"/>
                </a:lnTo>
                <a:lnTo>
                  <a:pt x="1420159" y="181816"/>
                </a:lnTo>
                <a:lnTo>
                  <a:pt x="1408474" y="195108"/>
                </a:lnTo>
                <a:lnTo>
                  <a:pt x="1392626" y="203664"/>
                </a:lnTo>
                <a:lnTo>
                  <a:pt x="1371828" y="206692"/>
                </a:lnTo>
                <a:lnTo>
                  <a:pt x="1448209" y="206692"/>
                </a:lnTo>
                <a:lnTo>
                  <a:pt x="1456280" y="196808"/>
                </a:lnTo>
                <a:lnTo>
                  <a:pt x="1467523" y="164579"/>
                </a:lnTo>
                <a:close/>
              </a:path>
              <a:path w="1908809" h="243205">
                <a:moveTo>
                  <a:pt x="1448396" y="35979"/>
                </a:moveTo>
                <a:lnTo>
                  <a:pt x="1371828" y="35979"/>
                </a:lnTo>
                <a:lnTo>
                  <a:pt x="1392626" y="38999"/>
                </a:lnTo>
                <a:lnTo>
                  <a:pt x="1408474" y="47509"/>
                </a:lnTo>
                <a:lnTo>
                  <a:pt x="1420159" y="60683"/>
                </a:lnTo>
                <a:lnTo>
                  <a:pt x="1428470" y="77698"/>
                </a:lnTo>
                <a:lnTo>
                  <a:pt x="1467523" y="77698"/>
                </a:lnTo>
                <a:lnTo>
                  <a:pt x="1456333" y="45696"/>
                </a:lnTo>
                <a:lnTo>
                  <a:pt x="1448396" y="35979"/>
                </a:lnTo>
                <a:close/>
              </a:path>
              <a:path w="1908809" h="243205">
                <a:moveTo>
                  <a:pt x="1601863" y="39039"/>
                </a:moveTo>
                <a:lnTo>
                  <a:pt x="1562061" y="39039"/>
                </a:lnTo>
                <a:lnTo>
                  <a:pt x="1562061" y="238836"/>
                </a:lnTo>
                <a:lnTo>
                  <a:pt x="1601863" y="238836"/>
                </a:lnTo>
                <a:lnTo>
                  <a:pt x="1601863" y="39039"/>
                </a:lnTo>
                <a:close/>
              </a:path>
              <a:path w="1908809" h="243205">
                <a:moveTo>
                  <a:pt x="1679956" y="3822"/>
                </a:moveTo>
                <a:lnTo>
                  <a:pt x="1483969" y="3822"/>
                </a:lnTo>
                <a:lnTo>
                  <a:pt x="1483969" y="39039"/>
                </a:lnTo>
                <a:lnTo>
                  <a:pt x="1679956" y="39039"/>
                </a:lnTo>
                <a:lnTo>
                  <a:pt x="1679956" y="3822"/>
                </a:lnTo>
                <a:close/>
              </a:path>
              <a:path w="1908809" h="243205">
                <a:moveTo>
                  <a:pt x="1799755" y="0"/>
                </a:moveTo>
                <a:lnTo>
                  <a:pt x="1756025" y="9053"/>
                </a:lnTo>
                <a:lnTo>
                  <a:pt x="1721769" y="34255"/>
                </a:lnTo>
                <a:lnTo>
                  <a:pt x="1699426" y="72662"/>
                </a:lnTo>
                <a:lnTo>
                  <a:pt x="1691436" y="121335"/>
                </a:lnTo>
                <a:lnTo>
                  <a:pt x="1699426" y="169842"/>
                </a:lnTo>
                <a:lnTo>
                  <a:pt x="1721769" y="208268"/>
                </a:lnTo>
                <a:lnTo>
                  <a:pt x="1756025" y="233562"/>
                </a:lnTo>
                <a:lnTo>
                  <a:pt x="1799755" y="242671"/>
                </a:lnTo>
                <a:lnTo>
                  <a:pt x="1843544" y="233562"/>
                </a:lnTo>
                <a:lnTo>
                  <a:pt x="1877931" y="208268"/>
                </a:lnTo>
                <a:lnTo>
                  <a:pt x="1878630" y="207073"/>
                </a:lnTo>
                <a:lnTo>
                  <a:pt x="1799755" y="207073"/>
                </a:lnTo>
                <a:lnTo>
                  <a:pt x="1771669" y="200674"/>
                </a:lnTo>
                <a:lnTo>
                  <a:pt x="1750185" y="182864"/>
                </a:lnTo>
                <a:lnTo>
                  <a:pt x="1736452" y="155724"/>
                </a:lnTo>
                <a:lnTo>
                  <a:pt x="1731619" y="121335"/>
                </a:lnTo>
                <a:lnTo>
                  <a:pt x="1736452" y="86947"/>
                </a:lnTo>
                <a:lnTo>
                  <a:pt x="1750185" y="59807"/>
                </a:lnTo>
                <a:lnTo>
                  <a:pt x="1771669" y="41997"/>
                </a:lnTo>
                <a:lnTo>
                  <a:pt x="1799755" y="35598"/>
                </a:lnTo>
                <a:lnTo>
                  <a:pt x="1878717" y="35598"/>
                </a:lnTo>
                <a:lnTo>
                  <a:pt x="1877931" y="34255"/>
                </a:lnTo>
                <a:lnTo>
                  <a:pt x="1843544" y="9053"/>
                </a:lnTo>
                <a:lnTo>
                  <a:pt x="1799755" y="0"/>
                </a:lnTo>
                <a:close/>
              </a:path>
              <a:path w="1908809" h="243205">
                <a:moveTo>
                  <a:pt x="1878717" y="35598"/>
                </a:moveTo>
                <a:lnTo>
                  <a:pt x="1799755" y="35598"/>
                </a:lnTo>
                <a:lnTo>
                  <a:pt x="1827900" y="41997"/>
                </a:lnTo>
                <a:lnTo>
                  <a:pt x="1849515" y="59807"/>
                </a:lnTo>
                <a:lnTo>
                  <a:pt x="1863379" y="86947"/>
                </a:lnTo>
                <a:lnTo>
                  <a:pt x="1868271" y="121335"/>
                </a:lnTo>
                <a:lnTo>
                  <a:pt x="1863379" y="155724"/>
                </a:lnTo>
                <a:lnTo>
                  <a:pt x="1849515" y="182864"/>
                </a:lnTo>
                <a:lnTo>
                  <a:pt x="1827900" y="200674"/>
                </a:lnTo>
                <a:lnTo>
                  <a:pt x="1799755" y="207073"/>
                </a:lnTo>
                <a:lnTo>
                  <a:pt x="1878630" y="207073"/>
                </a:lnTo>
                <a:lnTo>
                  <a:pt x="1900405" y="169842"/>
                </a:lnTo>
                <a:lnTo>
                  <a:pt x="1908454" y="121335"/>
                </a:lnTo>
                <a:lnTo>
                  <a:pt x="1900405" y="72662"/>
                </a:lnTo>
                <a:lnTo>
                  <a:pt x="1878717" y="35598"/>
                </a:lnTo>
                <a:close/>
              </a:path>
            </a:pathLst>
          </a:custGeom>
          <a:solidFill>
            <a:srgbClr val="578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0121" y="2218653"/>
            <a:ext cx="1715490" cy="11271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05769" y="2055674"/>
            <a:ext cx="2462377" cy="11135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10932" y="1891465"/>
            <a:ext cx="2271407" cy="112585"/>
          </a:xfrm>
          <a:prstGeom prst="rect">
            <a:avLst/>
          </a:prstGeom>
        </p:spPr>
      </p:pic>
      <p:sp>
        <p:nvSpPr>
          <p:cNvPr id="50" name="object 50"/>
          <p:cNvSpPr/>
          <p:nvPr/>
        </p:nvSpPr>
        <p:spPr>
          <a:xfrm>
            <a:off x="4094151" y="1761255"/>
            <a:ext cx="2505710" cy="0"/>
          </a:xfrm>
          <a:custGeom>
            <a:avLst/>
            <a:gdLst/>
            <a:ahLst/>
            <a:cxnLst/>
            <a:rect l="l" t="t" r="r" b="b"/>
            <a:pathLst>
              <a:path w="2505709">
                <a:moveTo>
                  <a:pt x="0" y="0"/>
                </a:moveTo>
                <a:lnTo>
                  <a:pt x="2505100" y="0"/>
                </a:lnTo>
              </a:path>
            </a:pathLst>
          </a:custGeom>
          <a:ln w="12700">
            <a:solidFill>
              <a:srgbClr val="5DB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94151" y="2458393"/>
            <a:ext cx="2505710" cy="0"/>
          </a:xfrm>
          <a:custGeom>
            <a:avLst/>
            <a:gdLst/>
            <a:ahLst/>
            <a:cxnLst/>
            <a:rect l="l" t="t" r="r" b="b"/>
            <a:pathLst>
              <a:path w="2505709">
                <a:moveTo>
                  <a:pt x="0" y="0"/>
                </a:moveTo>
                <a:lnTo>
                  <a:pt x="2505100" y="0"/>
                </a:lnTo>
              </a:path>
            </a:pathLst>
          </a:custGeom>
          <a:ln w="12700">
            <a:solidFill>
              <a:srgbClr val="5DB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352510" y="2368212"/>
            <a:ext cx="51590" cy="2553038"/>
          </a:xfrm>
          <a:custGeom>
            <a:avLst/>
            <a:gdLst/>
            <a:ahLst/>
            <a:cxnLst/>
            <a:rect l="l" t="t" r="r" b="b"/>
            <a:pathLst>
              <a:path h="2404110">
                <a:moveTo>
                  <a:pt x="0" y="0"/>
                </a:moveTo>
                <a:lnTo>
                  <a:pt x="0" y="2403640"/>
                </a:lnTo>
              </a:path>
            </a:pathLst>
          </a:custGeom>
          <a:ln w="12700">
            <a:solidFill>
              <a:srgbClr val="4352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79500" y="1949450"/>
            <a:ext cx="152399" cy="5105400"/>
          </a:xfrm>
          <a:custGeom>
            <a:avLst/>
            <a:gdLst/>
            <a:ahLst/>
            <a:cxnLst/>
            <a:rect l="l" t="t" r="r" b="b"/>
            <a:pathLst>
              <a:path h="4830445">
                <a:moveTo>
                  <a:pt x="0" y="0"/>
                </a:moveTo>
                <a:lnTo>
                  <a:pt x="0" y="4830089"/>
                </a:lnTo>
              </a:path>
            </a:pathLst>
          </a:custGeom>
          <a:ln w="12700">
            <a:solidFill>
              <a:srgbClr val="4352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291627" y="2940050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78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291627" y="3121025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78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291627" y="3473450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78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291627" y="4006850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78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291627" y="4416425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78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291627" y="4873625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4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78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91627" y="2293600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78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324569" y="232757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39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79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39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6" name="Grupo 185">
            <a:extLst>
              <a:ext uri="{FF2B5EF4-FFF2-40B4-BE49-F238E27FC236}">
                <a16:creationId xmlns:a16="http://schemas.microsoft.com/office/drawing/2014/main" id="{E276B7C8-4556-4A4E-A65C-DAFAF2A26206}"/>
              </a:ext>
            </a:extLst>
          </p:cNvPr>
          <p:cNvGrpSpPr/>
          <p:nvPr/>
        </p:nvGrpSpPr>
        <p:grpSpPr>
          <a:xfrm>
            <a:off x="1018539" y="1873250"/>
            <a:ext cx="121920" cy="123825"/>
            <a:chOff x="1009653" y="1715639"/>
            <a:chExt cx="121920" cy="123825"/>
          </a:xfrm>
        </p:grpSpPr>
        <p:sp>
          <p:nvSpPr>
            <p:cNvPr id="133" name="object 133"/>
            <p:cNvSpPr/>
            <p:nvPr/>
          </p:nvSpPr>
          <p:spPr>
            <a:xfrm>
              <a:off x="1009653" y="1715639"/>
              <a:ext cx="121920" cy="123825"/>
            </a:xfrm>
            <a:custGeom>
              <a:avLst/>
              <a:gdLst/>
              <a:ahLst/>
              <a:cxnLst/>
              <a:rect l="l" t="t" r="r" b="b"/>
              <a:pathLst>
                <a:path w="121919" h="123825">
                  <a:moveTo>
                    <a:pt x="60883" y="0"/>
                  </a:moveTo>
                  <a:lnTo>
                    <a:pt x="37183" y="4866"/>
                  </a:lnTo>
                  <a:lnTo>
                    <a:pt x="17830" y="18135"/>
                  </a:lnTo>
                  <a:lnTo>
                    <a:pt x="4783" y="37815"/>
                  </a:lnTo>
                  <a:lnTo>
                    <a:pt x="0" y="61912"/>
                  </a:lnTo>
                  <a:lnTo>
                    <a:pt x="4783" y="86009"/>
                  </a:lnTo>
                  <a:lnTo>
                    <a:pt x="17830" y="105689"/>
                  </a:lnTo>
                  <a:lnTo>
                    <a:pt x="37183" y="118958"/>
                  </a:lnTo>
                  <a:lnTo>
                    <a:pt x="60883" y="123825"/>
                  </a:lnTo>
                  <a:lnTo>
                    <a:pt x="84584" y="118958"/>
                  </a:lnTo>
                  <a:lnTo>
                    <a:pt x="103936" y="105689"/>
                  </a:lnTo>
                  <a:lnTo>
                    <a:pt x="116983" y="86009"/>
                  </a:lnTo>
                  <a:lnTo>
                    <a:pt x="121767" y="61912"/>
                  </a:lnTo>
                  <a:lnTo>
                    <a:pt x="116983" y="37815"/>
                  </a:lnTo>
                  <a:lnTo>
                    <a:pt x="103936" y="18135"/>
                  </a:lnTo>
                  <a:lnTo>
                    <a:pt x="84584" y="4866"/>
                  </a:lnTo>
                  <a:lnTo>
                    <a:pt x="60883" y="0"/>
                  </a:lnTo>
                  <a:close/>
                </a:path>
              </a:pathLst>
            </a:custGeom>
            <a:solidFill>
              <a:srgbClr val="EC7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042597" y="174961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940" y="0"/>
                  </a:moveTo>
                  <a:lnTo>
                    <a:pt x="17064" y="2195"/>
                  </a:lnTo>
                  <a:lnTo>
                    <a:pt x="8183" y="8183"/>
                  </a:lnTo>
                  <a:lnTo>
                    <a:pt x="2195" y="17064"/>
                  </a:lnTo>
                  <a:lnTo>
                    <a:pt x="0" y="27939"/>
                  </a:lnTo>
                  <a:lnTo>
                    <a:pt x="2195" y="38815"/>
                  </a:lnTo>
                  <a:lnTo>
                    <a:pt x="8183" y="47696"/>
                  </a:lnTo>
                  <a:lnTo>
                    <a:pt x="17064" y="53684"/>
                  </a:lnTo>
                  <a:lnTo>
                    <a:pt x="27940" y="55879"/>
                  </a:lnTo>
                  <a:lnTo>
                    <a:pt x="38815" y="53684"/>
                  </a:lnTo>
                  <a:lnTo>
                    <a:pt x="47696" y="47696"/>
                  </a:lnTo>
                  <a:lnTo>
                    <a:pt x="53684" y="38815"/>
                  </a:lnTo>
                  <a:lnTo>
                    <a:pt x="55880" y="27939"/>
                  </a:lnTo>
                  <a:lnTo>
                    <a:pt x="53684" y="17064"/>
                  </a:lnTo>
                  <a:lnTo>
                    <a:pt x="47696" y="8183"/>
                  </a:lnTo>
                  <a:lnTo>
                    <a:pt x="38815" y="2195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/>
          <p:nvPr/>
        </p:nvSpPr>
        <p:spPr>
          <a:xfrm>
            <a:off x="7324569" y="2974021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39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79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39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324569" y="3154997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39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79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39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324569" y="350742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39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79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39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324569" y="404082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39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79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39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324569" y="445039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40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80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40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324569" y="4907597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40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80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40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9" name="object 159"/>
          <p:cNvGrpSpPr/>
          <p:nvPr/>
        </p:nvGrpSpPr>
        <p:grpSpPr>
          <a:xfrm>
            <a:off x="4948787" y="419418"/>
            <a:ext cx="875030" cy="701040"/>
            <a:chOff x="4948787" y="419418"/>
            <a:chExt cx="875030" cy="701040"/>
          </a:xfrm>
        </p:grpSpPr>
        <p:pic>
          <p:nvPicPr>
            <p:cNvPr id="160" name="object 1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91286" y="674841"/>
              <a:ext cx="189801" cy="189712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5042099" y="425768"/>
              <a:ext cx="688340" cy="688340"/>
            </a:xfrm>
            <a:custGeom>
              <a:avLst/>
              <a:gdLst/>
              <a:ahLst/>
              <a:cxnLst/>
              <a:rect l="l" t="t" r="r" b="b"/>
              <a:pathLst>
                <a:path w="688339" h="688340">
                  <a:moveTo>
                    <a:pt x="523722" y="343928"/>
                  </a:moveTo>
                  <a:lnTo>
                    <a:pt x="517305" y="391660"/>
                  </a:lnTo>
                  <a:lnTo>
                    <a:pt x="499196" y="434551"/>
                  </a:lnTo>
                  <a:lnTo>
                    <a:pt x="471106" y="470890"/>
                  </a:lnTo>
                  <a:lnTo>
                    <a:pt x="434749" y="498966"/>
                  </a:lnTo>
                  <a:lnTo>
                    <a:pt x="391836" y="517067"/>
                  </a:lnTo>
                  <a:lnTo>
                    <a:pt x="344081" y="523481"/>
                  </a:lnTo>
                  <a:lnTo>
                    <a:pt x="296330" y="517067"/>
                  </a:lnTo>
                  <a:lnTo>
                    <a:pt x="253421" y="498966"/>
                  </a:lnTo>
                  <a:lnTo>
                    <a:pt x="217066" y="470890"/>
                  </a:lnTo>
                  <a:lnTo>
                    <a:pt x="188978" y="434551"/>
                  </a:lnTo>
                  <a:lnTo>
                    <a:pt x="170869" y="391660"/>
                  </a:lnTo>
                  <a:lnTo>
                    <a:pt x="164452" y="343928"/>
                  </a:lnTo>
                  <a:lnTo>
                    <a:pt x="170869" y="296197"/>
                  </a:lnTo>
                  <a:lnTo>
                    <a:pt x="188978" y="253306"/>
                  </a:lnTo>
                  <a:lnTo>
                    <a:pt x="217066" y="216966"/>
                  </a:lnTo>
                  <a:lnTo>
                    <a:pt x="253421" y="188890"/>
                  </a:lnTo>
                  <a:lnTo>
                    <a:pt x="296330" y="170790"/>
                  </a:lnTo>
                  <a:lnTo>
                    <a:pt x="344081" y="164376"/>
                  </a:lnTo>
                  <a:lnTo>
                    <a:pt x="391836" y="170790"/>
                  </a:lnTo>
                  <a:lnTo>
                    <a:pt x="434749" y="188890"/>
                  </a:lnTo>
                  <a:lnTo>
                    <a:pt x="471106" y="216966"/>
                  </a:lnTo>
                  <a:lnTo>
                    <a:pt x="499196" y="253306"/>
                  </a:lnTo>
                  <a:lnTo>
                    <a:pt x="517305" y="296197"/>
                  </a:lnTo>
                  <a:lnTo>
                    <a:pt x="523722" y="343928"/>
                  </a:lnTo>
                  <a:close/>
                </a:path>
                <a:path w="688339" h="688340">
                  <a:moveTo>
                    <a:pt x="604685" y="343928"/>
                  </a:moveTo>
                  <a:lnTo>
                    <a:pt x="600486" y="390748"/>
                  </a:lnTo>
                  <a:lnTo>
                    <a:pt x="588381" y="434815"/>
                  </a:lnTo>
                  <a:lnTo>
                    <a:pt x="569105" y="475394"/>
                  </a:lnTo>
                  <a:lnTo>
                    <a:pt x="543394" y="511748"/>
                  </a:lnTo>
                  <a:lnTo>
                    <a:pt x="511985" y="543143"/>
                  </a:lnTo>
                  <a:lnTo>
                    <a:pt x="475613" y="568841"/>
                  </a:lnTo>
                  <a:lnTo>
                    <a:pt x="435014" y="588109"/>
                  </a:lnTo>
                  <a:lnTo>
                    <a:pt x="390925" y="600208"/>
                  </a:lnTo>
                  <a:lnTo>
                    <a:pt x="344081" y="604405"/>
                  </a:lnTo>
                  <a:lnTo>
                    <a:pt x="297240" y="600208"/>
                  </a:lnTo>
                  <a:lnTo>
                    <a:pt x="253154" y="588109"/>
                  </a:lnTo>
                  <a:lnTo>
                    <a:pt x="212557" y="568841"/>
                  </a:lnTo>
                  <a:lnTo>
                    <a:pt x="176187" y="543143"/>
                  </a:lnTo>
                  <a:lnTo>
                    <a:pt x="144778" y="511748"/>
                  </a:lnTo>
                  <a:lnTo>
                    <a:pt x="119069" y="475394"/>
                  </a:lnTo>
                  <a:lnTo>
                    <a:pt x="99793" y="434815"/>
                  </a:lnTo>
                  <a:lnTo>
                    <a:pt x="87688" y="390748"/>
                  </a:lnTo>
                  <a:lnTo>
                    <a:pt x="83489" y="343928"/>
                  </a:lnTo>
                  <a:lnTo>
                    <a:pt x="87688" y="297108"/>
                  </a:lnTo>
                  <a:lnTo>
                    <a:pt x="99793" y="253041"/>
                  </a:lnTo>
                  <a:lnTo>
                    <a:pt x="119069" y="212463"/>
                  </a:lnTo>
                  <a:lnTo>
                    <a:pt x="144778" y="176108"/>
                  </a:lnTo>
                  <a:lnTo>
                    <a:pt x="176187" y="144714"/>
                  </a:lnTo>
                  <a:lnTo>
                    <a:pt x="212557" y="119015"/>
                  </a:lnTo>
                  <a:lnTo>
                    <a:pt x="253154" y="99748"/>
                  </a:lnTo>
                  <a:lnTo>
                    <a:pt x="297240" y="87648"/>
                  </a:lnTo>
                  <a:lnTo>
                    <a:pt x="344081" y="83451"/>
                  </a:lnTo>
                  <a:lnTo>
                    <a:pt x="390925" y="87648"/>
                  </a:lnTo>
                  <a:lnTo>
                    <a:pt x="435014" y="99748"/>
                  </a:lnTo>
                  <a:lnTo>
                    <a:pt x="475613" y="119015"/>
                  </a:lnTo>
                  <a:lnTo>
                    <a:pt x="511985" y="144714"/>
                  </a:lnTo>
                  <a:lnTo>
                    <a:pt x="543394" y="176108"/>
                  </a:lnTo>
                  <a:lnTo>
                    <a:pt x="569105" y="212463"/>
                  </a:lnTo>
                  <a:lnTo>
                    <a:pt x="588381" y="253041"/>
                  </a:lnTo>
                  <a:lnTo>
                    <a:pt x="600486" y="297108"/>
                  </a:lnTo>
                  <a:lnTo>
                    <a:pt x="604685" y="343928"/>
                  </a:lnTo>
                  <a:close/>
                </a:path>
                <a:path w="688339" h="688340">
                  <a:moveTo>
                    <a:pt x="688174" y="343928"/>
                  </a:moveTo>
                  <a:lnTo>
                    <a:pt x="685033" y="390596"/>
                  </a:lnTo>
                  <a:lnTo>
                    <a:pt x="675883" y="435356"/>
                  </a:lnTo>
                  <a:lnTo>
                    <a:pt x="661135" y="477799"/>
                  </a:lnTo>
                  <a:lnTo>
                    <a:pt x="641197" y="517513"/>
                  </a:lnTo>
                  <a:lnTo>
                    <a:pt x="616480" y="554090"/>
                  </a:lnTo>
                  <a:lnTo>
                    <a:pt x="587394" y="587121"/>
                  </a:lnTo>
                  <a:lnTo>
                    <a:pt x="554348" y="616193"/>
                  </a:lnTo>
                  <a:lnTo>
                    <a:pt x="517754" y="640899"/>
                  </a:lnTo>
                  <a:lnTo>
                    <a:pt x="478020" y="660829"/>
                  </a:lnTo>
                  <a:lnTo>
                    <a:pt x="435556" y="675571"/>
                  </a:lnTo>
                  <a:lnTo>
                    <a:pt x="390773" y="684717"/>
                  </a:lnTo>
                  <a:lnTo>
                    <a:pt x="344081" y="687857"/>
                  </a:lnTo>
                  <a:lnTo>
                    <a:pt x="297391" y="684717"/>
                  </a:lnTo>
                  <a:lnTo>
                    <a:pt x="252610" y="675571"/>
                  </a:lnTo>
                  <a:lnTo>
                    <a:pt x="210149" y="660829"/>
                  </a:lnTo>
                  <a:lnTo>
                    <a:pt x="170417" y="640899"/>
                  </a:lnTo>
                  <a:lnTo>
                    <a:pt x="133823" y="616193"/>
                  </a:lnTo>
                  <a:lnTo>
                    <a:pt x="100779" y="587121"/>
                  </a:lnTo>
                  <a:lnTo>
                    <a:pt x="71693" y="554090"/>
                  </a:lnTo>
                  <a:lnTo>
                    <a:pt x="46977" y="517513"/>
                  </a:lnTo>
                  <a:lnTo>
                    <a:pt x="27039" y="477799"/>
                  </a:lnTo>
                  <a:lnTo>
                    <a:pt x="12290" y="435356"/>
                  </a:lnTo>
                  <a:lnTo>
                    <a:pt x="3141" y="390596"/>
                  </a:lnTo>
                  <a:lnTo>
                    <a:pt x="0" y="343928"/>
                  </a:lnTo>
                  <a:lnTo>
                    <a:pt x="3141" y="297260"/>
                  </a:lnTo>
                  <a:lnTo>
                    <a:pt x="12290" y="252500"/>
                  </a:lnTo>
                  <a:lnTo>
                    <a:pt x="27039" y="210058"/>
                  </a:lnTo>
                  <a:lnTo>
                    <a:pt x="46977" y="170343"/>
                  </a:lnTo>
                  <a:lnTo>
                    <a:pt x="71693" y="133766"/>
                  </a:lnTo>
                  <a:lnTo>
                    <a:pt x="100779" y="100736"/>
                  </a:lnTo>
                  <a:lnTo>
                    <a:pt x="133823" y="71663"/>
                  </a:lnTo>
                  <a:lnTo>
                    <a:pt x="170417" y="46957"/>
                  </a:lnTo>
                  <a:lnTo>
                    <a:pt x="210149" y="27028"/>
                  </a:lnTo>
                  <a:lnTo>
                    <a:pt x="252610" y="12285"/>
                  </a:lnTo>
                  <a:lnTo>
                    <a:pt x="297391" y="3139"/>
                  </a:lnTo>
                  <a:lnTo>
                    <a:pt x="344081" y="0"/>
                  </a:lnTo>
                  <a:lnTo>
                    <a:pt x="390773" y="3139"/>
                  </a:lnTo>
                  <a:lnTo>
                    <a:pt x="435556" y="12285"/>
                  </a:lnTo>
                  <a:lnTo>
                    <a:pt x="478020" y="27028"/>
                  </a:lnTo>
                  <a:lnTo>
                    <a:pt x="517754" y="46957"/>
                  </a:lnTo>
                  <a:lnTo>
                    <a:pt x="554348" y="71663"/>
                  </a:lnTo>
                  <a:lnTo>
                    <a:pt x="587394" y="100736"/>
                  </a:lnTo>
                  <a:lnTo>
                    <a:pt x="616480" y="133766"/>
                  </a:lnTo>
                  <a:lnTo>
                    <a:pt x="641197" y="170343"/>
                  </a:lnTo>
                  <a:lnTo>
                    <a:pt x="661135" y="210058"/>
                  </a:lnTo>
                  <a:lnTo>
                    <a:pt x="675883" y="252500"/>
                  </a:lnTo>
                  <a:lnTo>
                    <a:pt x="685033" y="297260"/>
                  </a:lnTo>
                  <a:lnTo>
                    <a:pt x="688174" y="343928"/>
                  </a:lnTo>
                  <a:close/>
                </a:path>
              </a:pathLst>
            </a:custGeom>
            <a:ln w="12700">
              <a:solidFill>
                <a:srgbClr val="5DB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955137" y="498604"/>
              <a:ext cx="862330" cy="543560"/>
            </a:xfrm>
            <a:custGeom>
              <a:avLst/>
              <a:gdLst/>
              <a:ahLst/>
              <a:cxnLst/>
              <a:rect l="l" t="t" r="r" b="b"/>
              <a:pathLst>
                <a:path w="862329" h="543560">
                  <a:moveTo>
                    <a:pt x="0" y="264883"/>
                  </a:moveTo>
                  <a:lnTo>
                    <a:pt x="185458" y="264883"/>
                  </a:lnTo>
                  <a:lnTo>
                    <a:pt x="225552" y="0"/>
                  </a:lnTo>
                  <a:lnTo>
                    <a:pt x="282994" y="389102"/>
                  </a:lnTo>
                  <a:lnTo>
                    <a:pt x="350850" y="129743"/>
                  </a:lnTo>
                  <a:lnTo>
                    <a:pt x="383438" y="543267"/>
                  </a:lnTo>
                  <a:lnTo>
                    <a:pt x="448589" y="170281"/>
                  </a:lnTo>
                  <a:lnTo>
                    <a:pt x="506234" y="318947"/>
                  </a:lnTo>
                  <a:lnTo>
                    <a:pt x="553847" y="0"/>
                  </a:lnTo>
                  <a:lnTo>
                    <a:pt x="596455" y="359486"/>
                  </a:lnTo>
                  <a:lnTo>
                    <a:pt x="675081" y="234365"/>
                  </a:lnTo>
                  <a:lnTo>
                    <a:pt x="862101" y="234365"/>
                  </a:lnTo>
                </a:path>
              </a:pathLst>
            </a:custGeom>
            <a:ln w="12700">
              <a:solidFill>
                <a:srgbClr val="4251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/>
          <p:nvPr/>
        </p:nvSpPr>
        <p:spPr>
          <a:xfrm>
            <a:off x="1875476" y="419422"/>
            <a:ext cx="608965" cy="701040"/>
          </a:xfrm>
          <a:custGeom>
            <a:avLst/>
            <a:gdLst/>
            <a:ahLst/>
            <a:cxnLst/>
            <a:rect l="l" t="t" r="r" b="b"/>
            <a:pathLst>
              <a:path w="608964" h="701040">
                <a:moveTo>
                  <a:pt x="249934" y="0"/>
                </a:moveTo>
                <a:lnTo>
                  <a:pt x="250569" y="9486"/>
                </a:lnTo>
                <a:lnTo>
                  <a:pt x="251331" y="17183"/>
                </a:lnTo>
                <a:lnTo>
                  <a:pt x="251560" y="24904"/>
                </a:lnTo>
                <a:lnTo>
                  <a:pt x="244935" y="89082"/>
                </a:lnTo>
                <a:lnTo>
                  <a:pt x="224661" y="150317"/>
                </a:lnTo>
                <a:lnTo>
                  <a:pt x="207189" y="187199"/>
                </a:lnTo>
                <a:lnTo>
                  <a:pt x="187078" y="222511"/>
                </a:lnTo>
                <a:lnTo>
                  <a:pt x="164839" y="256550"/>
                </a:lnTo>
                <a:lnTo>
                  <a:pt x="140981" y="289610"/>
                </a:lnTo>
                <a:lnTo>
                  <a:pt x="115911" y="321538"/>
                </a:lnTo>
                <a:lnTo>
                  <a:pt x="113816" y="291086"/>
                </a:lnTo>
                <a:lnTo>
                  <a:pt x="109286" y="261881"/>
                </a:lnTo>
                <a:lnTo>
                  <a:pt x="101268" y="234050"/>
                </a:lnTo>
                <a:lnTo>
                  <a:pt x="88707" y="207721"/>
                </a:lnTo>
                <a:lnTo>
                  <a:pt x="83808" y="230827"/>
                </a:lnTo>
                <a:lnTo>
                  <a:pt x="81039" y="242234"/>
                </a:lnTo>
                <a:lnTo>
                  <a:pt x="58639" y="297651"/>
                </a:lnTo>
                <a:lnTo>
                  <a:pt x="38377" y="341350"/>
                </a:lnTo>
                <a:lnTo>
                  <a:pt x="25261" y="369996"/>
                </a:lnTo>
                <a:lnTo>
                  <a:pt x="13925" y="399154"/>
                </a:lnTo>
                <a:lnTo>
                  <a:pt x="5239" y="429179"/>
                </a:lnTo>
                <a:lnTo>
                  <a:pt x="74" y="460425"/>
                </a:lnTo>
                <a:lnTo>
                  <a:pt x="0" y="502065"/>
                </a:lnTo>
                <a:lnTo>
                  <a:pt x="8174" y="540889"/>
                </a:lnTo>
                <a:lnTo>
                  <a:pt x="24591" y="576976"/>
                </a:lnTo>
                <a:lnTo>
                  <a:pt x="49249" y="610400"/>
                </a:lnTo>
                <a:lnTo>
                  <a:pt x="95596" y="653007"/>
                </a:lnTo>
                <a:lnTo>
                  <a:pt x="147648" y="688403"/>
                </a:lnTo>
                <a:lnTo>
                  <a:pt x="168502" y="700531"/>
                </a:lnTo>
                <a:lnTo>
                  <a:pt x="168197" y="696734"/>
                </a:lnTo>
                <a:lnTo>
                  <a:pt x="166889" y="693902"/>
                </a:lnTo>
                <a:lnTo>
                  <a:pt x="157466" y="670479"/>
                </a:lnTo>
                <a:lnTo>
                  <a:pt x="150985" y="649487"/>
                </a:lnTo>
                <a:lnTo>
                  <a:pt x="146652" y="627985"/>
                </a:lnTo>
                <a:lnTo>
                  <a:pt x="144918" y="605878"/>
                </a:lnTo>
                <a:lnTo>
                  <a:pt x="146722" y="581039"/>
                </a:lnTo>
                <a:lnTo>
                  <a:pt x="152473" y="557385"/>
                </a:lnTo>
                <a:lnTo>
                  <a:pt x="161679" y="534800"/>
                </a:lnTo>
                <a:lnTo>
                  <a:pt x="173848" y="513168"/>
                </a:lnTo>
                <a:lnTo>
                  <a:pt x="185648" y="494711"/>
                </a:lnTo>
                <a:lnTo>
                  <a:pt x="197116" y="476069"/>
                </a:lnTo>
                <a:lnTo>
                  <a:pt x="207615" y="456897"/>
                </a:lnTo>
                <a:lnTo>
                  <a:pt x="216508" y="436854"/>
                </a:lnTo>
                <a:lnTo>
                  <a:pt x="221378" y="423651"/>
                </a:lnTo>
                <a:lnTo>
                  <a:pt x="235278" y="383260"/>
                </a:lnTo>
                <a:lnTo>
                  <a:pt x="246829" y="406831"/>
                </a:lnTo>
                <a:lnTo>
                  <a:pt x="253569" y="431312"/>
                </a:lnTo>
                <a:lnTo>
                  <a:pt x="255838" y="456682"/>
                </a:lnTo>
                <a:lnTo>
                  <a:pt x="253973" y="482917"/>
                </a:lnTo>
                <a:lnTo>
                  <a:pt x="282573" y="439329"/>
                </a:lnTo>
                <a:lnTo>
                  <a:pt x="301094" y="392706"/>
                </a:lnTo>
                <a:lnTo>
                  <a:pt x="310231" y="343153"/>
                </a:lnTo>
                <a:lnTo>
                  <a:pt x="310678" y="290779"/>
                </a:lnTo>
                <a:lnTo>
                  <a:pt x="346377" y="321075"/>
                </a:lnTo>
                <a:lnTo>
                  <a:pt x="376510" y="355002"/>
                </a:lnTo>
                <a:lnTo>
                  <a:pt x="401236" y="392428"/>
                </a:lnTo>
                <a:lnTo>
                  <a:pt x="420713" y="433222"/>
                </a:lnTo>
                <a:lnTo>
                  <a:pt x="435100" y="477253"/>
                </a:lnTo>
                <a:lnTo>
                  <a:pt x="444061" y="522729"/>
                </a:lnTo>
                <a:lnTo>
                  <a:pt x="446908" y="567841"/>
                </a:lnTo>
                <a:lnTo>
                  <a:pt x="443321" y="612544"/>
                </a:lnTo>
                <a:lnTo>
                  <a:pt x="432977" y="656793"/>
                </a:lnTo>
                <a:lnTo>
                  <a:pt x="415555" y="700544"/>
                </a:lnTo>
                <a:lnTo>
                  <a:pt x="417930" y="699896"/>
                </a:lnTo>
                <a:lnTo>
                  <a:pt x="458600" y="674349"/>
                </a:lnTo>
                <a:lnTo>
                  <a:pt x="496149" y="646096"/>
                </a:lnTo>
                <a:lnTo>
                  <a:pt x="530364" y="613981"/>
                </a:lnTo>
                <a:lnTo>
                  <a:pt x="560512" y="577151"/>
                </a:lnTo>
                <a:lnTo>
                  <a:pt x="591053" y="521076"/>
                </a:lnTo>
                <a:lnTo>
                  <a:pt x="606639" y="459257"/>
                </a:lnTo>
                <a:lnTo>
                  <a:pt x="608498" y="424714"/>
                </a:lnTo>
                <a:lnTo>
                  <a:pt x="606047" y="390655"/>
                </a:lnTo>
                <a:lnTo>
                  <a:pt x="589634" y="323976"/>
                </a:lnTo>
                <a:lnTo>
                  <a:pt x="570483" y="278303"/>
                </a:lnTo>
                <a:lnTo>
                  <a:pt x="546769" y="235413"/>
                </a:lnTo>
                <a:lnTo>
                  <a:pt x="518834" y="195114"/>
                </a:lnTo>
                <a:lnTo>
                  <a:pt x="487018" y="157213"/>
                </a:lnTo>
                <a:lnTo>
                  <a:pt x="461491" y="132156"/>
                </a:lnTo>
                <a:lnTo>
                  <a:pt x="468563" y="163361"/>
                </a:lnTo>
                <a:lnTo>
                  <a:pt x="470203" y="173532"/>
                </a:lnTo>
                <a:lnTo>
                  <a:pt x="471350" y="189807"/>
                </a:lnTo>
                <a:lnTo>
                  <a:pt x="470477" y="205887"/>
                </a:lnTo>
                <a:lnTo>
                  <a:pt x="467254" y="221665"/>
                </a:lnTo>
                <a:lnTo>
                  <a:pt x="445565" y="257441"/>
                </a:lnTo>
                <a:lnTo>
                  <a:pt x="431252" y="211579"/>
                </a:lnTo>
                <a:lnTo>
                  <a:pt x="416439" y="175113"/>
                </a:lnTo>
                <a:lnTo>
                  <a:pt x="398552" y="140077"/>
                </a:lnTo>
                <a:lnTo>
                  <a:pt x="377290" y="106616"/>
                </a:lnTo>
                <a:lnTo>
                  <a:pt x="331560" y="53544"/>
                </a:lnTo>
                <a:lnTo>
                  <a:pt x="275105" y="12026"/>
                </a:lnTo>
                <a:lnTo>
                  <a:pt x="269163" y="8920"/>
                </a:lnTo>
                <a:lnTo>
                  <a:pt x="249934" y="0"/>
                </a:lnTo>
                <a:close/>
              </a:path>
            </a:pathLst>
          </a:custGeom>
          <a:solidFill>
            <a:srgbClr val="EC7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4" name="object 164"/>
          <p:cNvGrpSpPr/>
          <p:nvPr/>
        </p:nvGrpSpPr>
        <p:grpSpPr>
          <a:xfrm>
            <a:off x="8426450" y="389991"/>
            <a:ext cx="723900" cy="730250"/>
            <a:chOff x="8426450" y="389991"/>
            <a:chExt cx="723900" cy="730250"/>
          </a:xfrm>
        </p:grpSpPr>
        <p:sp>
          <p:nvSpPr>
            <p:cNvPr id="165" name="object 165"/>
            <p:cNvSpPr/>
            <p:nvPr/>
          </p:nvSpPr>
          <p:spPr>
            <a:xfrm>
              <a:off x="8481016" y="445058"/>
              <a:ext cx="614680" cy="620395"/>
            </a:xfrm>
            <a:custGeom>
              <a:avLst/>
              <a:gdLst/>
              <a:ahLst/>
              <a:cxnLst/>
              <a:rect l="l" t="t" r="r" b="b"/>
              <a:pathLst>
                <a:path w="614679" h="620394">
                  <a:moveTo>
                    <a:pt x="307098" y="0"/>
                  </a:moveTo>
                  <a:lnTo>
                    <a:pt x="261780" y="3366"/>
                  </a:lnTo>
                  <a:lnTo>
                    <a:pt x="218505" y="13143"/>
                  </a:lnTo>
                  <a:lnTo>
                    <a:pt x="177753" y="28848"/>
                  </a:lnTo>
                  <a:lnTo>
                    <a:pt x="140002" y="49998"/>
                  </a:lnTo>
                  <a:lnTo>
                    <a:pt x="105731" y="76110"/>
                  </a:lnTo>
                  <a:lnTo>
                    <a:pt x="75419" y="106701"/>
                  </a:lnTo>
                  <a:lnTo>
                    <a:pt x="49545" y="141287"/>
                  </a:lnTo>
                  <a:lnTo>
                    <a:pt x="28587" y="179386"/>
                  </a:lnTo>
                  <a:lnTo>
                    <a:pt x="13024" y="220515"/>
                  </a:lnTo>
                  <a:lnTo>
                    <a:pt x="3335" y="264191"/>
                  </a:lnTo>
                  <a:lnTo>
                    <a:pt x="0" y="309930"/>
                  </a:lnTo>
                  <a:lnTo>
                    <a:pt x="3335" y="355663"/>
                  </a:lnTo>
                  <a:lnTo>
                    <a:pt x="13024" y="399334"/>
                  </a:lnTo>
                  <a:lnTo>
                    <a:pt x="28587" y="440458"/>
                  </a:lnTo>
                  <a:lnTo>
                    <a:pt x="49545" y="478554"/>
                  </a:lnTo>
                  <a:lnTo>
                    <a:pt x="75419" y="513138"/>
                  </a:lnTo>
                  <a:lnTo>
                    <a:pt x="105731" y="543727"/>
                  </a:lnTo>
                  <a:lnTo>
                    <a:pt x="140002" y="569838"/>
                  </a:lnTo>
                  <a:lnTo>
                    <a:pt x="177753" y="590987"/>
                  </a:lnTo>
                  <a:lnTo>
                    <a:pt x="218505" y="606692"/>
                  </a:lnTo>
                  <a:lnTo>
                    <a:pt x="261780" y="616469"/>
                  </a:lnTo>
                  <a:lnTo>
                    <a:pt x="307098" y="619836"/>
                  </a:lnTo>
                  <a:lnTo>
                    <a:pt x="352417" y="616469"/>
                  </a:lnTo>
                  <a:lnTo>
                    <a:pt x="395691" y="606692"/>
                  </a:lnTo>
                  <a:lnTo>
                    <a:pt x="406140" y="602665"/>
                  </a:lnTo>
                  <a:lnTo>
                    <a:pt x="307098" y="602665"/>
                  </a:lnTo>
                  <a:lnTo>
                    <a:pt x="260110" y="598827"/>
                  </a:lnTo>
                  <a:lnTo>
                    <a:pt x="215511" y="587717"/>
                  </a:lnTo>
                  <a:lnTo>
                    <a:pt x="173906" y="569942"/>
                  </a:lnTo>
                  <a:lnTo>
                    <a:pt x="135894" y="546111"/>
                  </a:lnTo>
                  <a:lnTo>
                    <a:pt x="102079" y="516829"/>
                  </a:lnTo>
                  <a:lnTo>
                    <a:pt x="73062" y="482705"/>
                  </a:lnTo>
                  <a:lnTo>
                    <a:pt x="49446" y="444346"/>
                  </a:lnTo>
                  <a:lnTo>
                    <a:pt x="31831" y="402359"/>
                  </a:lnTo>
                  <a:lnTo>
                    <a:pt x="20821" y="357351"/>
                  </a:lnTo>
                  <a:lnTo>
                    <a:pt x="17018" y="309930"/>
                  </a:lnTo>
                  <a:lnTo>
                    <a:pt x="20821" y="262506"/>
                  </a:lnTo>
                  <a:lnTo>
                    <a:pt x="31831" y="217496"/>
                  </a:lnTo>
                  <a:lnTo>
                    <a:pt x="49446" y="175506"/>
                  </a:lnTo>
                  <a:lnTo>
                    <a:pt x="73062" y="137145"/>
                  </a:lnTo>
                  <a:lnTo>
                    <a:pt x="102079" y="103020"/>
                  </a:lnTo>
                  <a:lnTo>
                    <a:pt x="135894" y="73738"/>
                  </a:lnTo>
                  <a:lnTo>
                    <a:pt x="173906" y="49906"/>
                  </a:lnTo>
                  <a:lnTo>
                    <a:pt x="215511" y="32131"/>
                  </a:lnTo>
                  <a:lnTo>
                    <a:pt x="260110" y="21021"/>
                  </a:lnTo>
                  <a:lnTo>
                    <a:pt x="307098" y="17183"/>
                  </a:lnTo>
                  <a:lnTo>
                    <a:pt x="406173" y="17183"/>
                  </a:lnTo>
                  <a:lnTo>
                    <a:pt x="395691" y="13143"/>
                  </a:lnTo>
                  <a:lnTo>
                    <a:pt x="352417" y="3366"/>
                  </a:lnTo>
                  <a:lnTo>
                    <a:pt x="307098" y="0"/>
                  </a:lnTo>
                  <a:close/>
                </a:path>
                <a:path w="614679" h="620394">
                  <a:moveTo>
                    <a:pt x="406173" y="17183"/>
                  </a:moveTo>
                  <a:lnTo>
                    <a:pt x="307098" y="17183"/>
                  </a:lnTo>
                  <a:lnTo>
                    <a:pt x="354087" y="21021"/>
                  </a:lnTo>
                  <a:lnTo>
                    <a:pt x="398685" y="32131"/>
                  </a:lnTo>
                  <a:lnTo>
                    <a:pt x="440291" y="49906"/>
                  </a:lnTo>
                  <a:lnTo>
                    <a:pt x="478302" y="73738"/>
                  </a:lnTo>
                  <a:lnTo>
                    <a:pt x="512117" y="103020"/>
                  </a:lnTo>
                  <a:lnTo>
                    <a:pt x="541134" y="137145"/>
                  </a:lnTo>
                  <a:lnTo>
                    <a:pt x="564751" y="175506"/>
                  </a:lnTo>
                  <a:lnTo>
                    <a:pt x="582365" y="217496"/>
                  </a:lnTo>
                  <a:lnTo>
                    <a:pt x="593375" y="262506"/>
                  </a:lnTo>
                  <a:lnTo>
                    <a:pt x="597179" y="309930"/>
                  </a:lnTo>
                  <a:lnTo>
                    <a:pt x="593375" y="357351"/>
                  </a:lnTo>
                  <a:lnTo>
                    <a:pt x="582365" y="402359"/>
                  </a:lnTo>
                  <a:lnTo>
                    <a:pt x="564751" y="444346"/>
                  </a:lnTo>
                  <a:lnTo>
                    <a:pt x="541134" y="482705"/>
                  </a:lnTo>
                  <a:lnTo>
                    <a:pt x="512117" y="516829"/>
                  </a:lnTo>
                  <a:lnTo>
                    <a:pt x="478302" y="546111"/>
                  </a:lnTo>
                  <a:lnTo>
                    <a:pt x="440291" y="569942"/>
                  </a:lnTo>
                  <a:lnTo>
                    <a:pt x="398685" y="587717"/>
                  </a:lnTo>
                  <a:lnTo>
                    <a:pt x="354087" y="598827"/>
                  </a:lnTo>
                  <a:lnTo>
                    <a:pt x="307098" y="602665"/>
                  </a:lnTo>
                  <a:lnTo>
                    <a:pt x="406140" y="602665"/>
                  </a:lnTo>
                  <a:lnTo>
                    <a:pt x="474194" y="569838"/>
                  </a:lnTo>
                  <a:lnTo>
                    <a:pt x="508465" y="543727"/>
                  </a:lnTo>
                  <a:lnTo>
                    <a:pt x="538777" y="513138"/>
                  </a:lnTo>
                  <a:lnTo>
                    <a:pt x="564652" y="478554"/>
                  </a:lnTo>
                  <a:lnTo>
                    <a:pt x="585609" y="440458"/>
                  </a:lnTo>
                  <a:lnTo>
                    <a:pt x="601172" y="399334"/>
                  </a:lnTo>
                  <a:lnTo>
                    <a:pt x="610861" y="355663"/>
                  </a:lnTo>
                  <a:lnTo>
                    <a:pt x="614197" y="309930"/>
                  </a:lnTo>
                  <a:lnTo>
                    <a:pt x="610861" y="264191"/>
                  </a:lnTo>
                  <a:lnTo>
                    <a:pt x="601172" y="220515"/>
                  </a:lnTo>
                  <a:lnTo>
                    <a:pt x="585609" y="179386"/>
                  </a:lnTo>
                  <a:lnTo>
                    <a:pt x="564652" y="141287"/>
                  </a:lnTo>
                  <a:lnTo>
                    <a:pt x="538777" y="106701"/>
                  </a:lnTo>
                  <a:lnTo>
                    <a:pt x="508465" y="76110"/>
                  </a:lnTo>
                  <a:lnTo>
                    <a:pt x="474194" y="49998"/>
                  </a:lnTo>
                  <a:lnTo>
                    <a:pt x="436443" y="28848"/>
                  </a:lnTo>
                  <a:lnTo>
                    <a:pt x="406173" y="17183"/>
                  </a:lnTo>
                  <a:close/>
                </a:path>
              </a:pathLst>
            </a:custGeom>
            <a:solidFill>
              <a:srgbClr val="578F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426450" y="389991"/>
              <a:ext cx="723900" cy="730250"/>
            </a:xfrm>
            <a:custGeom>
              <a:avLst/>
              <a:gdLst/>
              <a:ahLst/>
              <a:cxnLst/>
              <a:rect l="l" t="t" r="r" b="b"/>
              <a:pathLst>
                <a:path w="723900" h="730250">
                  <a:moveTo>
                    <a:pt x="370179" y="606412"/>
                  </a:moveTo>
                  <a:lnTo>
                    <a:pt x="353161" y="606412"/>
                  </a:lnTo>
                  <a:lnTo>
                    <a:pt x="353161" y="729983"/>
                  </a:lnTo>
                  <a:lnTo>
                    <a:pt x="370179" y="729983"/>
                  </a:lnTo>
                  <a:lnTo>
                    <a:pt x="370179" y="606412"/>
                  </a:lnTo>
                  <a:close/>
                </a:path>
                <a:path w="723900" h="730250">
                  <a:moveTo>
                    <a:pt x="466534" y="188175"/>
                  </a:moveTo>
                  <a:lnTo>
                    <a:pt x="256794" y="188175"/>
                  </a:lnTo>
                  <a:lnTo>
                    <a:pt x="250339" y="189080"/>
                  </a:lnTo>
                  <a:lnTo>
                    <a:pt x="242825" y="191639"/>
                  </a:lnTo>
                  <a:lnTo>
                    <a:pt x="235771" y="195623"/>
                  </a:lnTo>
                  <a:lnTo>
                    <a:pt x="230695" y="200799"/>
                  </a:lnTo>
                  <a:lnTo>
                    <a:pt x="192087" y="267500"/>
                  </a:lnTo>
                  <a:lnTo>
                    <a:pt x="188861" y="270891"/>
                  </a:lnTo>
                  <a:lnTo>
                    <a:pt x="186867" y="275501"/>
                  </a:lnTo>
                  <a:lnTo>
                    <a:pt x="186867" y="540118"/>
                  </a:lnTo>
                  <a:lnTo>
                    <a:pt x="536460" y="538340"/>
                  </a:lnTo>
                  <a:lnTo>
                    <a:pt x="536460" y="522859"/>
                  </a:lnTo>
                  <a:lnTo>
                    <a:pt x="203898" y="522859"/>
                  </a:lnTo>
                  <a:lnTo>
                    <a:pt x="203898" y="279628"/>
                  </a:lnTo>
                  <a:lnTo>
                    <a:pt x="204673" y="278841"/>
                  </a:lnTo>
                  <a:lnTo>
                    <a:pt x="536460" y="278841"/>
                  </a:lnTo>
                  <a:lnTo>
                    <a:pt x="536460" y="275501"/>
                  </a:lnTo>
                  <a:lnTo>
                    <a:pt x="534479" y="270891"/>
                  </a:lnTo>
                  <a:lnTo>
                    <a:pt x="531241" y="267500"/>
                  </a:lnTo>
                  <a:lnTo>
                    <a:pt x="527866" y="261670"/>
                  </a:lnTo>
                  <a:lnTo>
                    <a:pt x="212509" y="261670"/>
                  </a:lnTo>
                  <a:lnTo>
                    <a:pt x="244894" y="210223"/>
                  </a:lnTo>
                  <a:lnTo>
                    <a:pt x="246443" y="208457"/>
                  </a:lnTo>
                  <a:lnTo>
                    <a:pt x="253568" y="205346"/>
                  </a:lnTo>
                  <a:lnTo>
                    <a:pt x="495264" y="205346"/>
                  </a:lnTo>
                  <a:lnTo>
                    <a:pt x="492632" y="200799"/>
                  </a:lnTo>
                  <a:lnTo>
                    <a:pt x="487637" y="195735"/>
                  </a:lnTo>
                  <a:lnTo>
                    <a:pt x="480593" y="191739"/>
                  </a:lnTo>
                  <a:lnTo>
                    <a:pt x="473044" y="189117"/>
                  </a:lnTo>
                  <a:lnTo>
                    <a:pt x="466534" y="188175"/>
                  </a:lnTo>
                  <a:close/>
                </a:path>
                <a:path w="723900" h="730250">
                  <a:moveTo>
                    <a:pt x="536460" y="278841"/>
                  </a:moveTo>
                  <a:lnTo>
                    <a:pt x="518655" y="278841"/>
                  </a:lnTo>
                  <a:lnTo>
                    <a:pt x="519442" y="279628"/>
                  </a:lnTo>
                  <a:lnTo>
                    <a:pt x="519442" y="521246"/>
                  </a:lnTo>
                  <a:lnTo>
                    <a:pt x="203898" y="522859"/>
                  </a:lnTo>
                  <a:lnTo>
                    <a:pt x="536460" y="522859"/>
                  </a:lnTo>
                  <a:lnTo>
                    <a:pt x="536460" y="278841"/>
                  </a:lnTo>
                  <a:close/>
                </a:path>
                <a:path w="723900" h="730250">
                  <a:moveTo>
                    <a:pt x="329971" y="278841"/>
                  </a:moveTo>
                  <a:lnTo>
                    <a:pt x="312953" y="278841"/>
                  </a:lnTo>
                  <a:lnTo>
                    <a:pt x="312953" y="348792"/>
                  </a:lnTo>
                  <a:lnTo>
                    <a:pt x="410387" y="348792"/>
                  </a:lnTo>
                  <a:lnTo>
                    <a:pt x="410387" y="331609"/>
                  </a:lnTo>
                  <a:lnTo>
                    <a:pt x="329971" y="331609"/>
                  </a:lnTo>
                  <a:lnTo>
                    <a:pt x="329971" y="278841"/>
                  </a:lnTo>
                  <a:close/>
                </a:path>
                <a:path w="723900" h="730250">
                  <a:moveTo>
                    <a:pt x="410387" y="278841"/>
                  </a:moveTo>
                  <a:lnTo>
                    <a:pt x="393369" y="278841"/>
                  </a:lnTo>
                  <a:lnTo>
                    <a:pt x="393369" y="331609"/>
                  </a:lnTo>
                  <a:lnTo>
                    <a:pt x="410387" y="331609"/>
                  </a:lnTo>
                  <a:lnTo>
                    <a:pt x="410387" y="278841"/>
                  </a:lnTo>
                  <a:close/>
                </a:path>
                <a:path w="723900" h="730250">
                  <a:moveTo>
                    <a:pt x="340525" y="205346"/>
                  </a:moveTo>
                  <a:lnTo>
                    <a:pt x="323291" y="205346"/>
                  </a:lnTo>
                  <a:lnTo>
                    <a:pt x="314172" y="261670"/>
                  </a:lnTo>
                  <a:lnTo>
                    <a:pt x="331419" y="261670"/>
                  </a:lnTo>
                  <a:lnTo>
                    <a:pt x="340525" y="205346"/>
                  </a:lnTo>
                  <a:close/>
                </a:path>
                <a:path w="723900" h="730250">
                  <a:moveTo>
                    <a:pt x="400062" y="205346"/>
                  </a:moveTo>
                  <a:lnTo>
                    <a:pt x="382816" y="205346"/>
                  </a:lnTo>
                  <a:lnTo>
                    <a:pt x="391922" y="261670"/>
                  </a:lnTo>
                  <a:lnTo>
                    <a:pt x="409168" y="261670"/>
                  </a:lnTo>
                  <a:lnTo>
                    <a:pt x="400062" y="205346"/>
                  </a:lnTo>
                  <a:close/>
                </a:path>
                <a:path w="723900" h="730250">
                  <a:moveTo>
                    <a:pt x="495264" y="205346"/>
                  </a:moveTo>
                  <a:lnTo>
                    <a:pt x="469658" y="205346"/>
                  </a:lnTo>
                  <a:lnTo>
                    <a:pt x="476923" y="208534"/>
                  </a:lnTo>
                  <a:lnTo>
                    <a:pt x="478281" y="210007"/>
                  </a:lnTo>
                  <a:lnTo>
                    <a:pt x="510819" y="261670"/>
                  </a:lnTo>
                  <a:lnTo>
                    <a:pt x="527866" y="261670"/>
                  </a:lnTo>
                  <a:lnTo>
                    <a:pt x="495264" y="205346"/>
                  </a:lnTo>
                  <a:close/>
                </a:path>
                <a:path w="723900" h="730250">
                  <a:moveTo>
                    <a:pt x="723341" y="356400"/>
                  </a:moveTo>
                  <a:lnTo>
                    <a:pt x="600900" y="356400"/>
                  </a:lnTo>
                  <a:lnTo>
                    <a:pt x="600900" y="373583"/>
                  </a:lnTo>
                  <a:lnTo>
                    <a:pt x="723341" y="373583"/>
                  </a:lnTo>
                  <a:lnTo>
                    <a:pt x="723341" y="356400"/>
                  </a:lnTo>
                  <a:close/>
                </a:path>
                <a:path w="723900" h="730250">
                  <a:moveTo>
                    <a:pt x="122440" y="356400"/>
                  </a:moveTo>
                  <a:lnTo>
                    <a:pt x="0" y="356400"/>
                  </a:lnTo>
                  <a:lnTo>
                    <a:pt x="0" y="373583"/>
                  </a:lnTo>
                  <a:lnTo>
                    <a:pt x="122440" y="373583"/>
                  </a:lnTo>
                  <a:lnTo>
                    <a:pt x="122440" y="356400"/>
                  </a:lnTo>
                  <a:close/>
                </a:path>
                <a:path w="723900" h="730250">
                  <a:moveTo>
                    <a:pt x="370179" y="0"/>
                  </a:moveTo>
                  <a:lnTo>
                    <a:pt x="353161" y="0"/>
                  </a:lnTo>
                  <a:lnTo>
                    <a:pt x="353161" y="123558"/>
                  </a:lnTo>
                  <a:lnTo>
                    <a:pt x="370179" y="123558"/>
                  </a:lnTo>
                  <a:lnTo>
                    <a:pt x="370179" y="0"/>
                  </a:lnTo>
                  <a:close/>
                </a:path>
              </a:pathLst>
            </a:custGeom>
            <a:solidFill>
              <a:srgbClr val="425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76" name="Line 12">
            <a:extLst>
              <a:ext uri="{FF2B5EF4-FFF2-40B4-BE49-F238E27FC236}">
                <a16:creationId xmlns:a16="http://schemas.microsoft.com/office/drawing/2014/main" id="{1850E8C3-F5D6-4896-A47F-E0FB641B893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-86676" y="7867015"/>
            <a:ext cx="0" cy="1"/>
          </a:xfrm>
          <a:prstGeom prst="line">
            <a:avLst/>
          </a:prstGeom>
          <a:noFill/>
          <a:ln w="12700">
            <a:solidFill>
              <a:srgbClr val="4352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7" name="Rectangle 6">
            <a:extLst>
              <a:ext uri="{FF2B5EF4-FFF2-40B4-BE49-F238E27FC236}">
                <a16:creationId xmlns:a16="http://schemas.microsoft.com/office/drawing/2014/main" id="{50195CFC-5EE1-4F72-96A8-3BC95B77743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155700" y="1866299"/>
            <a:ext cx="2514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 detecta un foco de incendio debe avisar inmediatamente a su Líder de evacuación, o a la Sala de Control del edificio accionando la palanca de incendios ubicadas en las áreas comunes y al interior de la oficina.</a:t>
            </a:r>
            <a:endParaRPr lang="es-CL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Utilizar extintores sólo si se encuentra capacitado y no exista riesgo a su integridad física.</a:t>
            </a:r>
            <a:endParaRPr lang="es-ES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 oír la alama conserve la calma.</a:t>
            </a:r>
          </a:p>
          <a:p>
            <a:endParaRPr lang="es-CL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Interrumpa de inmediato sus actividades y prepárese para una evacuación.</a:t>
            </a:r>
          </a:p>
          <a:p>
            <a:endParaRPr lang="es-CL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use ascensores.</a:t>
            </a:r>
          </a:p>
          <a:p>
            <a:endParaRPr lang="es-CL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Cumpla estrictamente con las instrucciones que le indique su Líder de Evacuación o el Jefe de la Emergencia por alto parlante.</a:t>
            </a:r>
          </a:p>
          <a:p>
            <a:endParaRPr lang="es-CL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Realizar la evacuación en silencio y ordenada por la caja de escaleras según corresponda hasta la zona de seguridad ubicada en Calle Nueva Costanera.</a:t>
            </a:r>
          </a:p>
        </p:txBody>
      </p:sp>
      <p:sp>
        <p:nvSpPr>
          <p:cNvPr id="181" name="object 50">
            <a:extLst>
              <a:ext uri="{FF2B5EF4-FFF2-40B4-BE49-F238E27FC236}">
                <a16:creationId xmlns:a16="http://schemas.microsoft.com/office/drawing/2014/main" id="{91D66495-D9AD-4519-8B1C-E288196A0C97}"/>
              </a:ext>
            </a:extLst>
          </p:cNvPr>
          <p:cNvSpPr/>
          <p:nvPr/>
        </p:nvSpPr>
        <p:spPr>
          <a:xfrm>
            <a:off x="1308100" y="5378450"/>
            <a:ext cx="2505710" cy="0"/>
          </a:xfrm>
          <a:custGeom>
            <a:avLst/>
            <a:gdLst/>
            <a:ahLst/>
            <a:cxnLst/>
            <a:rect l="l" t="t" r="r" b="b"/>
            <a:pathLst>
              <a:path w="2505709">
                <a:moveTo>
                  <a:pt x="0" y="0"/>
                </a:moveTo>
                <a:lnTo>
                  <a:pt x="2505100" y="0"/>
                </a:lnTo>
              </a:path>
            </a:pathLst>
          </a:custGeom>
          <a:ln w="12700">
            <a:solidFill>
              <a:srgbClr val="EC7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51">
            <a:extLst>
              <a:ext uri="{FF2B5EF4-FFF2-40B4-BE49-F238E27FC236}">
                <a16:creationId xmlns:a16="http://schemas.microsoft.com/office/drawing/2014/main" id="{1FF7024E-8250-47DB-A31E-625E96E90DC4}"/>
              </a:ext>
            </a:extLst>
          </p:cNvPr>
          <p:cNvSpPr/>
          <p:nvPr/>
        </p:nvSpPr>
        <p:spPr>
          <a:xfrm>
            <a:off x="1308100" y="6075588"/>
            <a:ext cx="2505710" cy="0"/>
          </a:xfrm>
          <a:custGeom>
            <a:avLst/>
            <a:gdLst/>
            <a:ahLst/>
            <a:cxnLst/>
            <a:rect l="l" t="t" r="r" b="b"/>
            <a:pathLst>
              <a:path w="2505709">
                <a:moveTo>
                  <a:pt x="0" y="0"/>
                </a:moveTo>
                <a:lnTo>
                  <a:pt x="2505100" y="0"/>
                </a:lnTo>
              </a:path>
            </a:pathLst>
          </a:custGeom>
          <a:ln w="12700">
            <a:solidFill>
              <a:srgbClr val="EC7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Rectangle 6">
            <a:extLst>
              <a:ext uri="{FF2B5EF4-FFF2-40B4-BE49-F238E27FC236}">
                <a16:creationId xmlns:a16="http://schemas.microsoft.com/office/drawing/2014/main" id="{8B0F47B5-2D54-467C-AE9F-A5A516843E6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31900" y="6140450"/>
            <a:ext cx="2514600" cy="119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19685" lvl="0" algn="just">
              <a:lnSpc>
                <a:spcPct val="115000"/>
              </a:lnSpc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Las personas con movilidad reducida para la evacuación esperarán a bomberos frente al ascensor “1", único ascensor apto para utilizar en caso de emergencia.</a:t>
            </a:r>
          </a:p>
          <a:p>
            <a:pPr marR="19685" lvl="0" algn="just">
              <a:lnSpc>
                <a:spcPct val="115000"/>
              </a:lnSpc>
            </a:pP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regresar por pertenencias personales una vez realizada la evacuación</a:t>
            </a:r>
            <a:endParaRPr lang="es-CL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Arial" panose="020B0604020202020204" pitchFamily="34" charset="0"/>
            </a:endParaRPr>
          </a:p>
        </p:txBody>
      </p:sp>
      <p:grpSp>
        <p:nvGrpSpPr>
          <p:cNvPr id="187" name="Grupo 186">
            <a:extLst>
              <a:ext uri="{FF2B5EF4-FFF2-40B4-BE49-F238E27FC236}">
                <a16:creationId xmlns:a16="http://schemas.microsoft.com/office/drawing/2014/main" id="{3EDB40FC-29A3-491A-845A-FDBCC78E8480}"/>
              </a:ext>
            </a:extLst>
          </p:cNvPr>
          <p:cNvGrpSpPr/>
          <p:nvPr/>
        </p:nvGrpSpPr>
        <p:grpSpPr>
          <a:xfrm>
            <a:off x="1018539" y="2968625"/>
            <a:ext cx="121920" cy="123825"/>
            <a:chOff x="1009653" y="1715639"/>
            <a:chExt cx="121920" cy="123825"/>
          </a:xfrm>
        </p:grpSpPr>
        <p:sp>
          <p:nvSpPr>
            <p:cNvPr id="188" name="object 133">
              <a:extLst>
                <a:ext uri="{FF2B5EF4-FFF2-40B4-BE49-F238E27FC236}">
                  <a16:creationId xmlns:a16="http://schemas.microsoft.com/office/drawing/2014/main" id="{79D03D13-97DC-4663-A11B-3386592826BD}"/>
                </a:ext>
              </a:extLst>
            </p:cNvPr>
            <p:cNvSpPr/>
            <p:nvPr/>
          </p:nvSpPr>
          <p:spPr>
            <a:xfrm>
              <a:off x="1009653" y="1715639"/>
              <a:ext cx="121920" cy="123825"/>
            </a:xfrm>
            <a:custGeom>
              <a:avLst/>
              <a:gdLst/>
              <a:ahLst/>
              <a:cxnLst/>
              <a:rect l="l" t="t" r="r" b="b"/>
              <a:pathLst>
                <a:path w="121919" h="123825">
                  <a:moveTo>
                    <a:pt x="60883" y="0"/>
                  </a:moveTo>
                  <a:lnTo>
                    <a:pt x="37183" y="4866"/>
                  </a:lnTo>
                  <a:lnTo>
                    <a:pt x="17830" y="18135"/>
                  </a:lnTo>
                  <a:lnTo>
                    <a:pt x="4783" y="37815"/>
                  </a:lnTo>
                  <a:lnTo>
                    <a:pt x="0" y="61912"/>
                  </a:lnTo>
                  <a:lnTo>
                    <a:pt x="4783" y="86009"/>
                  </a:lnTo>
                  <a:lnTo>
                    <a:pt x="17830" y="105689"/>
                  </a:lnTo>
                  <a:lnTo>
                    <a:pt x="37183" y="118958"/>
                  </a:lnTo>
                  <a:lnTo>
                    <a:pt x="60883" y="123825"/>
                  </a:lnTo>
                  <a:lnTo>
                    <a:pt x="84584" y="118958"/>
                  </a:lnTo>
                  <a:lnTo>
                    <a:pt x="103936" y="105689"/>
                  </a:lnTo>
                  <a:lnTo>
                    <a:pt x="116983" y="86009"/>
                  </a:lnTo>
                  <a:lnTo>
                    <a:pt x="121767" y="61912"/>
                  </a:lnTo>
                  <a:lnTo>
                    <a:pt x="116983" y="37815"/>
                  </a:lnTo>
                  <a:lnTo>
                    <a:pt x="103936" y="18135"/>
                  </a:lnTo>
                  <a:lnTo>
                    <a:pt x="84584" y="4866"/>
                  </a:lnTo>
                  <a:lnTo>
                    <a:pt x="60883" y="0"/>
                  </a:lnTo>
                  <a:close/>
                </a:path>
              </a:pathLst>
            </a:custGeom>
            <a:solidFill>
              <a:srgbClr val="EC7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36">
              <a:extLst>
                <a:ext uri="{FF2B5EF4-FFF2-40B4-BE49-F238E27FC236}">
                  <a16:creationId xmlns:a16="http://schemas.microsoft.com/office/drawing/2014/main" id="{52C52B76-61CA-4A60-8A78-0C80E14745B7}"/>
                </a:ext>
              </a:extLst>
            </p:cNvPr>
            <p:cNvSpPr/>
            <p:nvPr/>
          </p:nvSpPr>
          <p:spPr>
            <a:xfrm>
              <a:off x="1042597" y="174961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940" y="0"/>
                  </a:moveTo>
                  <a:lnTo>
                    <a:pt x="17064" y="2195"/>
                  </a:lnTo>
                  <a:lnTo>
                    <a:pt x="8183" y="8183"/>
                  </a:lnTo>
                  <a:lnTo>
                    <a:pt x="2195" y="17064"/>
                  </a:lnTo>
                  <a:lnTo>
                    <a:pt x="0" y="27939"/>
                  </a:lnTo>
                  <a:lnTo>
                    <a:pt x="2195" y="38815"/>
                  </a:lnTo>
                  <a:lnTo>
                    <a:pt x="8183" y="47696"/>
                  </a:lnTo>
                  <a:lnTo>
                    <a:pt x="17064" y="53684"/>
                  </a:lnTo>
                  <a:lnTo>
                    <a:pt x="27940" y="55879"/>
                  </a:lnTo>
                  <a:lnTo>
                    <a:pt x="38815" y="53684"/>
                  </a:lnTo>
                  <a:lnTo>
                    <a:pt x="47696" y="47696"/>
                  </a:lnTo>
                  <a:lnTo>
                    <a:pt x="53684" y="38815"/>
                  </a:lnTo>
                  <a:lnTo>
                    <a:pt x="55880" y="27939"/>
                  </a:lnTo>
                  <a:lnTo>
                    <a:pt x="53684" y="17064"/>
                  </a:lnTo>
                  <a:lnTo>
                    <a:pt x="47696" y="8183"/>
                  </a:lnTo>
                  <a:lnTo>
                    <a:pt x="38815" y="2195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0" name="Grupo 189">
            <a:extLst>
              <a:ext uri="{FF2B5EF4-FFF2-40B4-BE49-F238E27FC236}">
                <a16:creationId xmlns:a16="http://schemas.microsoft.com/office/drawing/2014/main" id="{E27DD60D-BE35-4AEB-A776-5B890AAF54E4}"/>
              </a:ext>
            </a:extLst>
          </p:cNvPr>
          <p:cNvGrpSpPr/>
          <p:nvPr/>
        </p:nvGrpSpPr>
        <p:grpSpPr>
          <a:xfrm>
            <a:off x="1018539" y="3397250"/>
            <a:ext cx="121920" cy="123825"/>
            <a:chOff x="1009653" y="1715639"/>
            <a:chExt cx="121920" cy="123825"/>
          </a:xfrm>
        </p:grpSpPr>
        <p:sp>
          <p:nvSpPr>
            <p:cNvPr id="191" name="object 133">
              <a:extLst>
                <a:ext uri="{FF2B5EF4-FFF2-40B4-BE49-F238E27FC236}">
                  <a16:creationId xmlns:a16="http://schemas.microsoft.com/office/drawing/2014/main" id="{3FB8FE50-85BD-447F-9810-3F52211A787F}"/>
                </a:ext>
              </a:extLst>
            </p:cNvPr>
            <p:cNvSpPr/>
            <p:nvPr/>
          </p:nvSpPr>
          <p:spPr>
            <a:xfrm>
              <a:off x="1009653" y="1715639"/>
              <a:ext cx="121920" cy="123825"/>
            </a:xfrm>
            <a:custGeom>
              <a:avLst/>
              <a:gdLst/>
              <a:ahLst/>
              <a:cxnLst/>
              <a:rect l="l" t="t" r="r" b="b"/>
              <a:pathLst>
                <a:path w="121919" h="123825">
                  <a:moveTo>
                    <a:pt x="60883" y="0"/>
                  </a:moveTo>
                  <a:lnTo>
                    <a:pt x="37183" y="4866"/>
                  </a:lnTo>
                  <a:lnTo>
                    <a:pt x="17830" y="18135"/>
                  </a:lnTo>
                  <a:lnTo>
                    <a:pt x="4783" y="37815"/>
                  </a:lnTo>
                  <a:lnTo>
                    <a:pt x="0" y="61912"/>
                  </a:lnTo>
                  <a:lnTo>
                    <a:pt x="4783" y="86009"/>
                  </a:lnTo>
                  <a:lnTo>
                    <a:pt x="17830" y="105689"/>
                  </a:lnTo>
                  <a:lnTo>
                    <a:pt x="37183" y="118958"/>
                  </a:lnTo>
                  <a:lnTo>
                    <a:pt x="60883" y="123825"/>
                  </a:lnTo>
                  <a:lnTo>
                    <a:pt x="84584" y="118958"/>
                  </a:lnTo>
                  <a:lnTo>
                    <a:pt x="103936" y="105689"/>
                  </a:lnTo>
                  <a:lnTo>
                    <a:pt x="116983" y="86009"/>
                  </a:lnTo>
                  <a:lnTo>
                    <a:pt x="121767" y="61912"/>
                  </a:lnTo>
                  <a:lnTo>
                    <a:pt x="116983" y="37815"/>
                  </a:lnTo>
                  <a:lnTo>
                    <a:pt x="103936" y="18135"/>
                  </a:lnTo>
                  <a:lnTo>
                    <a:pt x="84584" y="4866"/>
                  </a:lnTo>
                  <a:lnTo>
                    <a:pt x="60883" y="0"/>
                  </a:lnTo>
                  <a:close/>
                </a:path>
              </a:pathLst>
            </a:custGeom>
            <a:solidFill>
              <a:srgbClr val="EC7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36">
              <a:extLst>
                <a:ext uri="{FF2B5EF4-FFF2-40B4-BE49-F238E27FC236}">
                  <a16:creationId xmlns:a16="http://schemas.microsoft.com/office/drawing/2014/main" id="{B4D3B09E-09C7-407F-A723-A04B7ED06C8A}"/>
                </a:ext>
              </a:extLst>
            </p:cNvPr>
            <p:cNvSpPr/>
            <p:nvPr/>
          </p:nvSpPr>
          <p:spPr>
            <a:xfrm>
              <a:off x="1042597" y="174961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940" y="0"/>
                  </a:moveTo>
                  <a:lnTo>
                    <a:pt x="17064" y="2195"/>
                  </a:lnTo>
                  <a:lnTo>
                    <a:pt x="8183" y="8183"/>
                  </a:lnTo>
                  <a:lnTo>
                    <a:pt x="2195" y="17064"/>
                  </a:lnTo>
                  <a:lnTo>
                    <a:pt x="0" y="27939"/>
                  </a:lnTo>
                  <a:lnTo>
                    <a:pt x="2195" y="38815"/>
                  </a:lnTo>
                  <a:lnTo>
                    <a:pt x="8183" y="47696"/>
                  </a:lnTo>
                  <a:lnTo>
                    <a:pt x="17064" y="53684"/>
                  </a:lnTo>
                  <a:lnTo>
                    <a:pt x="27940" y="55879"/>
                  </a:lnTo>
                  <a:lnTo>
                    <a:pt x="38815" y="53684"/>
                  </a:lnTo>
                  <a:lnTo>
                    <a:pt x="47696" y="47696"/>
                  </a:lnTo>
                  <a:lnTo>
                    <a:pt x="53684" y="38815"/>
                  </a:lnTo>
                  <a:lnTo>
                    <a:pt x="55880" y="27939"/>
                  </a:lnTo>
                  <a:lnTo>
                    <a:pt x="53684" y="17064"/>
                  </a:lnTo>
                  <a:lnTo>
                    <a:pt x="47696" y="8183"/>
                  </a:lnTo>
                  <a:lnTo>
                    <a:pt x="38815" y="2195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3" name="Grupo 192">
            <a:extLst>
              <a:ext uri="{FF2B5EF4-FFF2-40B4-BE49-F238E27FC236}">
                <a16:creationId xmlns:a16="http://schemas.microsoft.com/office/drawing/2014/main" id="{60EA9498-52A6-40D9-A66C-1AC335F24730}"/>
              </a:ext>
            </a:extLst>
          </p:cNvPr>
          <p:cNvGrpSpPr/>
          <p:nvPr/>
        </p:nvGrpSpPr>
        <p:grpSpPr>
          <a:xfrm>
            <a:off x="1018539" y="3625850"/>
            <a:ext cx="121920" cy="123825"/>
            <a:chOff x="1009653" y="1715639"/>
            <a:chExt cx="121920" cy="123825"/>
          </a:xfrm>
        </p:grpSpPr>
        <p:sp>
          <p:nvSpPr>
            <p:cNvPr id="194" name="object 133">
              <a:extLst>
                <a:ext uri="{FF2B5EF4-FFF2-40B4-BE49-F238E27FC236}">
                  <a16:creationId xmlns:a16="http://schemas.microsoft.com/office/drawing/2014/main" id="{FA5F403A-C15F-401B-B350-2C4481253B09}"/>
                </a:ext>
              </a:extLst>
            </p:cNvPr>
            <p:cNvSpPr/>
            <p:nvPr/>
          </p:nvSpPr>
          <p:spPr>
            <a:xfrm>
              <a:off x="1009653" y="1715639"/>
              <a:ext cx="121920" cy="123825"/>
            </a:xfrm>
            <a:custGeom>
              <a:avLst/>
              <a:gdLst/>
              <a:ahLst/>
              <a:cxnLst/>
              <a:rect l="l" t="t" r="r" b="b"/>
              <a:pathLst>
                <a:path w="121919" h="123825">
                  <a:moveTo>
                    <a:pt x="60883" y="0"/>
                  </a:moveTo>
                  <a:lnTo>
                    <a:pt x="37183" y="4866"/>
                  </a:lnTo>
                  <a:lnTo>
                    <a:pt x="17830" y="18135"/>
                  </a:lnTo>
                  <a:lnTo>
                    <a:pt x="4783" y="37815"/>
                  </a:lnTo>
                  <a:lnTo>
                    <a:pt x="0" y="61912"/>
                  </a:lnTo>
                  <a:lnTo>
                    <a:pt x="4783" y="86009"/>
                  </a:lnTo>
                  <a:lnTo>
                    <a:pt x="17830" y="105689"/>
                  </a:lnTo>
                  <a:lnTo>
                    <a:pt x="37183" y="118958"/>
                  </a:lnTo>
                  <a:lnTo>
                    <a:pt x="60883" y="123825"/>
                  </a:lnTo>
                  <a:lnTo>
                    <a:pt x="84584" y="118958"/>
                  </a:lnTo>
                  <a:lnTo>
                    <a:pt x="103936" y="105689"/>
                  </a:lnTo>
                  <a:lnTo>
                    <a:pt x="116983" y="86009"/>
                  </a:lnTo>
                  <a:lnTo>
                    <a:pt x="121767" y="61912"/>
                  </a:lnTo>
                  <a:lnTo>
                    <a:pt x="116983" y="37815"/>
                  </a:lnTo>
                  <a:lnTo>
                    <a:pt x="103936" y="18135"/>
                  </a:lnTo>
                  <a:lnTo>
                    <a:pt x="84584" y="4866"/>
                  </a:lnTo>
                  <a:lnTo>
                    <a:pt x="60883" y="0"/>
                  </a:lnTo>
                  <a:close/>
                </a:path>
              </a:pathLst>
            </a:custGeom>
            <a:solidFill>
              <a:srgbClr val="EC7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36">
              <a:extLst>
                <a:ext uri="{FF2B5EF4-FFF2-40B4-BE49-F238E27FC236}">
                  <a16:creationId xmlns:a16="http://schemas.microsoft.com/office/drawing/2014/main" id="{AE1E9D9F-A307-4739-A6FC-4B65BC338FF3}"/>
                </a:ext>
              </a:extLst>
            </p:cNvPr>
            <p:cNvSpPr/>
            <p:nvPr/>
          </p:nvSpPr>
          <p:spPr>
            <a:xfrm>
              <a:off x="1042597" y="174961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940" y="0"/>
                  </a:moveTo>
                  <a:lnTo>
                    <a:pt x="17064" y="2195"/>
                  </a:lnTo>
                  <a:lnTo>
                    <a:pt x="8183" y="8183"/>
                  </a:lnTo>
                  <a:lnTo>
                    <a:pt x="2195" y="17064"/>
                  </a:lnTo>
                  <a:lnTo>
                    <a:pt x="0" y="27939"/>
                  </a:lnTo>
                  <a:lnTo>
                    <a:pt x="2195" y="38815"/>
                  </a:lnTo>
                  <a:lnTo>
                    <a:pt x="8183" y="47696"/>
                  </a:lnTo>
                  <a:lnTo>
                    <a:pt x="17064" y="53684"/>
                  </a:lnTo>
                  <a:lnTo>
                    <a:pt x="27940" y="55879"/>
                  </a:lnTo>
                  <a:lnTo>
                    <a:pt x="38815" y="53684"/>
                  </a:lnTo>
                  <a:lnTo>
                    <a:pt x="47696" y="47696"/>
                  </a:lnTo>
                  <a:lnTo>
                    <a:pt x="53684" y="38815"/>
                  </a:lnTo>
                  <a:lnTo>
                    <a:pt x="55880" y="27939"/>
                  </a:lnTo>
                  <a:lnTo>
                    <a:pt x="53684" y="17064"/>
                  </a:lnTo>
                  <a:lnTo>
                    <a:pt x="47696" y="8183"/>
                  </a:lnTo>
                  <a:lnTo>
                    <a:pt x="38815" y="2195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6" name="Grupo 195">
            <a:extLst>
              <a:ext uri="{FF2B5EF4-FFF2-40B4-BE49-F238E27FC236}">
                <a16:creationId xmlns:a16="http://schemas.microsoft.com/office/drawing/2014/main" id="{DD9DD9E8-B660-4DE4-BECA-B614C7FAEA6F}"/>
              </a:ext>
            </a:extLst>
          </p:cNvPr>
          <p:cNvGrpSpPr/>
          <p:nvPr/>
        </p:nvGrpSpPr>
        <p:grpSpPr>
          <a:xfrm>
            <a:off x="1018539" y="4921250"/>
            <a:ext cx="121920" cy="123825"/>
            <a:chOff x="1009653" y="1715639"/>
            <a:chExt cx="121920" cy="123825"/>
          </a:xfrm>
        </p:grpSpPr>
        <p:sp>
          <p:nvSpPr>
            <p:cNvPr id="197" name="object 133">
              <a:extLst>
                <a:ext uri="{FF2B5EF4-FFF2-40B4-BE49-F238E27FC236}">
                  <a16:creationId xmlns:a16="http://schemas.microsoft.com/office/drawing/2014/main" id="{3D4393C2-8AE4-41D6-A20A-1CE3E419B6F1}"/>
                </a:ext>
              </a:extLst>
            </p:cNvPr>
            <p:cNvSpPr/>
            <p:nvPr/>
          </p:nvSpPr>
          <p:spPr>
            <a:xfrm>
              <a:off x="1009653" y="1715639"/>
              <a:ext cx="121920" cy="123825"/>
            </a:xfrm>
            <a:custGeom>
              <a:avLst/>
              <a:gdLst/>
              <a:ahLst/>
              <a:cxnLst/>
              <a:rect l="l" t="t" r="r" b="b"/>
              <a:pathLst>
                <a:path w="121919" h="123825">
                  <a:moveTo>
                    <a:pt x="60883" y="0"/>
                  </a:moveTo>
                  <a:lnTo>
                    <a:pt x="37183" y="4866"/>
                  </a:lnTo>
                  <a:lnTo>
                    <a:pt x="17830" y="18135"/>
                  </a:lnTo>
                  <a:lnTo>
                    <a:pt x="4783" y="37815"/>
                  </a:lnTo>
                  <a:lnTo>
                    <a:pt x="0" y="61912"/>
                  </a:lnTo>
                  <a:lnTo>
                    <a:pt x="4783" y="86009"/>
                  </a:lnTo>
                  <a:lnTo>
                    <a:pt x="17830" y="105689"/>
                  </a:lnTo>
                  <a:lnTo>
                    <a:pt x="37183" y="118958"/>
                  </a:lnTo>
                  <a:lnTo>
                    <a:pt x="60883" y="123825"/>
                  </a:lnTo>
                  <a:lnTo>
                    <a:pt x="84584" y="118958"/>
                  </a:lnTo>
                  <a:lnTo>
                    <a:pt x="103936" y="105689"/>
                  </a:lnTo>
                  <a:lnTo>
                    <a:pt x="116983" y="86009"/>
                  </a:lnTo>
                  <a:lnTo>
                    <a:pt x="121767" y="61912"/>
                  </a:lnTo>
                  <a:lnTo>
                    <a:pt x="116983" y="37815"/>
                  </a:lnTo>
                  <a:lnTo>
                    <a:pt x="103936" y="18135"/>
                  </a:lnTo>
                  <a:lnTo>
                    <a:pt x="84584" y="4866"/>
                  </a:lnTo>
                  <a:lnTo>
                    <a:pt x="60883" y="0"/>
                  </a:lnTo>
                  <a:close/>
                </a:path>
              </a:pathLst>
            </a:custGeom>
            <a:solidFill>
              <a:srgbClr val="EC7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36">
              <a:extLst>
                <a:ext uri="{FF2B5EF4-FFF2-40B4-BE49-F238E27FC236}">
                  <a16:creationId xmlns:a16="http://schemas.microsoft.com/office/drawing/2014/main" id="{E7250E00-3781-4880-9DA6-C55DAA09D610}"/>
                </a:ext>
              </a:extLst>
            </p:cNvPr>
            <p:cNvSpPr/>
            <p:nvPr/>
          </p:nvSpPr>
          <p:spPr>
            <a:xfrm>
              <a:off x="1042597" y="174961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940" y="0"/>
                  </a:moveTo>
                  <a:lnTo>
                    <a:pt x="17064" y="2195"/>
                  </a:lnTo>
                  <a:lnTo>
                    <a:pt x="8183" y="8183"/>
                  </a:lnTo>
                  <a:lnTo>
                    <a:pt x="2195" y="17064"/>
                  </a:lnTo>
                  <a:lnTo>
                    <a:pt x="0" y="27939"/>
                  </a:lnTo>
                  <a:lnTo>
                    <a:pt x="2195" y="38815"/>
                  </a:lnTo>
                  <a:lnTo>
                    <a:pt x="8183" y="47696"/>
                  </a:lnTo>
                  <a:lnTo>
                    <a:pt x="17064" y="53684"/>
                  </a:lnTo>
                  <a:lnTo>
                    <a:pt x="27940" y="55879"/>
                  </a:lnTo>
                  <a:lnTo>
                    <a:pt x="38815" y="53684"/>
                  </a:lnTo>
                  <a:lnTo>
                    <a:pt x="47696" y="47696"/>
                  </a:lnTo>
                  <a:lnTo>
                    <a:pt x="53684" y="38815"/>
                  </a:lnTo>
                  <a:lnTo>
                    <a:pt x="55880" y="27939"/>
                  </a:lnTo>
                  <a:lnTo>
                    <a:pt x="53684" y="17064"/>
                  </a:lnTo>
                  <a:lnTo>
                    <a:pt x="47696" y="8183"/>
                  </a:lnTo>
                  <a:lnTo>
                    <a:pt x="38815" y="2195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Grupo 198">
            <a:extLst>
              <a:ext uri="{FF2B5EF4-FFF2-40B4-BE49-F238E27FC236}">
                <a16:creationId xmlns:a16="http://schemas.microsoft.com/office/drawing/2014/main" id="{AED25035-1B97-49B5-9C57-26EBD6E05EC0}"/>
              </a:ext>
            </a:extLst>
          </p:cNvPr>
          <p:cNvGrpSpPr/>
          <p:nvPr/>
        </p:nvGrpSpPr>
        <p:grpSpPr>
          <a:xfrm>
            <a:off x="1018539" y="4340225"/>
            <a:ext cx="121920" cy="123825"/>
            <a:chOff x="1009653" y="1715639"/>
            <a:chExt cx="121920" cy="123825"/>
          </a:xfrm>
        </p:grpSpPr>
        <p:sp>
          <p:nvSpPr>
            <p:cNvPr id="200" name="object 133">
              <a:extLst>
                <a:ext uri="{FF2B5EF4-FFF2-40B4-BE49-F238E27FC236}">
                  <a16:creationId xmlns:a16="http://schemas.microsoft.com/office/drawing/2014/main" id="{292FD5D6-7CB3-4DB6-97C2-CB0903132E0F}"/>
                </a:ext>
              </a:extLst>
            </p:cNvPr>
            <p:cNvSpPr/>
            <p:nvPr/>
          </p:nvSpPr>
          <p:spPr>
            <a:xfrm>
              <a:off x="1009653" y="1715639"/>
              <a:ext cx="121920" cy="123825"/>
            </a:xfrm>
            <a:custGeom>
              <a:avLst/>
              <a:gdLst/>
              <a:ahLst/>
              <a:cxnLst/>
              <a:rect l="l" t="t" r="r" b="b"/>
              <a:pathLst>
                <a:path w="121919" h="123825">
                  <a:moveTo>
                    <a:pt x="60883" y="0"/>
                  </a:moveTo>
                  <a:lnTo>
                    <a:pt x="37183" y="4866"/>
                  </a:lnTo>
                  <a:lnTo>
                    <a:pt x="17830" y="18135"/>
                  </a:lnTo>
                  <a:lnTo>
                    <a:pt x="4783" y="37815"/>
                  </a:lnTo>
                  <a:lnTo>
                    <a:pt x="0" y="61912"/>
                  </a:lnTo>
                  <a:lnTo>
                    <a:pt x="4783" y="86009"/>
                  </a:lnTo>
                  <a:lnTo>
                    <a:pt x="17830" y="105689"/>
                  </a:lnTo>
                  <a:lnTo>
                    <a:pt x="37183" y="118958"/>
                  </a:lnTo>
                  <a:lnTo>
                    <a:pt x="60883" y="123825"/>
                  </a:lnTo>
                  <a:lnTo>
                    <a:pt x="84584" y="118958"/>
                  </a:lnTo>
                  <a:lnTo>
                    <a:pt x="103936" y="105689"/>
                  </a:lnTo>
                  <a:lnTo>
                    <a:pt x="116983" y="86009"/>
                  </a:lnTo>
                  <a:lnTo>
                    <a:pt x="121767" y="61912"/>
                  </a:lnTo>
                  <a:lnTo>
                    <a:pt x="116983" y="37815"/>
                  </a:lnTo>
                  <a:lnTo>
                    <a:pt x="103936" y="18135"/>
                  </a:lnTo>
                  <a:lnTo>
                    <a:pt x="84584" y="4866"/>
                  </a:lnTo>
                  <a:lnTo>
                    <a:pt x="60883" y="0"/>
                  </a:lnTo>
                  <a:close/>
                </a:path>
              </a:pathLst>
            </a:custGeom>
            <a:solidFill>
              <a:srgbClr val="EC7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136">
              <a:extLst>
                <a:ext uri="{FF2B5EF4-FFF2-40B4-BE49-F238E27FC236}">
                  <a16:creationId xmlns:a16="http://schemas.microsoft.com/office/drawing/2014/main" id="{8085C7F0-7929-419F-8868-79BC586B9C0A}"/>
                </a:ext>
              </a:extLst>
            </p:cNvPr>
            <p:cNvSpPr/>
            <p:nvPr/>
          </p:nvSpPr>
          <p:spPr>
            <a:xfrm>
              <a:off x="1042597" y="174961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940" y="0"/>
                  </a:moveTo>
                  <a:lnTo>
                    <a:pt x="17064" y="2195"/>
                  </a:lnTo>
                  <a:lnTo>
                    <a:pt x="8183" y="8183"/>
                  </a:lnTo>
                  <a:lnTo>
                    <a:pt x="2195" y="17064"/>
                  </a:lnTo>
                  <a:lnTo>
                    <a:pt x="0" y="27939"/>
                  </a:lnTo>
                  <a:lnTo>
                    <a:pt x="2195" y="38815"/>
                  </a:lnTo>
                  <a:lnTo>
                    <a:pt x="8183" y="47696"/>
                  </a:lnTo>
                  <a:lnTo>
                    <a:pt x="17064" y="53684"/>
                  </a:lnTo>
                  <a:lnTo>
                    <a:pt x="27940" y="55879"/>
                  </a:lnTo>
                  <a:lnTo>
                    <a:pt x="38815" y="53684"/>
                  </a:lnTo>
                  <a:lnTo>
                    <a:pt x="47696" y="47696"/>
                  </a:lnTo>
                  <a:lnTo>
                    <a:pt x="53684" y="38815"/>
                  </a:lnTo>
                  <a:lnTo>
                    <a:pt x="55880" y="27939"/>
                  </a:lnTo>
                  <a:lnTo>
                    <a:pt x="53684" y="17064"/>
                  </a:lnTo>
                  <a:lnTo>
                    <a:pt x="47696" y="8183"/>
                  </a:lnTo>
                  <a:lnTo>
                    <a:pt x="38815" y="2195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" name="Grupo 201">
            <a:extLst>
              <a:ext uri="{FF2B5EF4-FFF2-40B4-BE49-F238E27FC236}">
                <a16:creationId xmlns:a16="http://schemas.microsoft.com/office/drawing/2014/main" id="{23108055-A569-480E-85E1-DC7B60237B68}"/>
              </a:ext>
            </a:extLst>
          </p:cNvPr>
          <p:cNvGrpSpPr/>
          <p:nvPr/>
        </p:nvGrpSpPr>
        <p:grpSpPr>
          <a:xfrm>
            <a:off x="1018539" y="4083050"/>
            <a:ext cx="121920" cy="123825"/>
            <a:chOff x="1009653" y="1715639"/>
            <a:chExt cx="121920" cy="123825"/>
          </a:xfrm>
        </p:grpSpPr>
        <p:sp>
          <p:nvSpPr>
            <p:cNvPr id="203" name="object 133">
              <a:extLst>
                <a:ext uri="{FF2B5EF4-FFF2-40B4-BE49-F238E27FC236}">
                  <a16:creationId xmlns:a16="http://schemas.microsoft.com/office/drawing/2014/main" id="{BFAE3198-1004-4B6B-A025-C82A33494D7A}"/>
                </a:ext>
              </a:extLst>
            </p:cNvPr>
            <p:cNvSpPr/>
            <p:nvPr/>
          </p:nvSpPr>
          <p:spPr>
            <a:xfrm>
              <a:off x="1009653" y="1715639"/>
              <a:ext cx="121920" cy="123825"/>
            </a:xfrm>
            <a:custGeom>
              <a:avLst/>
              <a:gdLst/>
              <a:ahLst/>
              <a:cxnLst/>
              <a:rect l="l" t="t" r="r" b="b"/>
              <a:pathLst>
                <a:path w="121919" h="123825">
                  <a:moveTo>
                    <a:pt x="60883" y="0"/>
                  </a:moveTo>
                  <a:lnTo>
                    <a:pt x="37183" y="4866"/>
                  </a:lnTo>
                  <a:lnTo>
                    <a:pt x="17830" y="18135"/>
                  </a:lnTo>
                  <a:lnTo>
                    <a:pt x="4783" y="37815"/>
                  </a:lnTo>
                  <a:lnTo>
                    <a:pt x="0" y="61912"/>
                  </a:lnTo>
                  <a:lnTo>
                    <a:pt x="4783" y="86009"/>
                  </a:lnTo>
                  <a:lnTo>
                    <a:pt x="17830" y="105689"/>
                  </a:lnTo>
                  <a:lnTo>
                    <a:pt x="37183" y="118958"/>
                  </a:lnTo>
                  <a:lnTo>
                    <a:pt x="60883" y="123825"/>
                  </a:lnTo>
                  <a:lnTo>
                    <a:pt x="84584" y="118958"/>
                  </a:lnTo>
                  <a:lnTo>
                    <a:pt x="103936" y="105689"/>
                  </a:lnTo>
                  <a:lnTo>
                    <a:pt x="116983" y="86009"/>
                  </a:lnTo>
                  <a:lnTo>
                    <a:pt x="121767" y="61912"/>
                  </a:lnTo>
                  <a:lnTo>
                    <a:pt x="116983" y="37815"/>
                  </a:lnTo>
                  <a:lnTo>
                    <a:pt x="103936" y="18135"/>
                  </a:lnTo>
                  <a:lnTo>
                    <a:pt x="84584" y="4866"/>
                  </a:lnTo>
                  <a:lnTo>
                    <a:pt x="60883" y="0"/>
                  </a:lnTo>
                  <a:close/>
                </a:path>
              </a:pathLst>
            </a:custGeom>
            <a:solidFill>
              <a:srgbClr val="EC7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136">
              <a:extLst>
                <a:ext uri="{FF2B5EF4-FFF2-40B4-BE49-F238E27FC236}">
                  <a16:creationId xmlns:a16="http://schemas.microsoft.com/office/drawing/2014/main" id="{8B51440C-868F-4CF9-89FC-DDCC8561FE11}"/>
                </a:ext>
              </a:extLst>
            </p:cNvPr>
            <p:cNvSpPr/>
            <p:nvPr/>
          </p:nvSpPr>
          <p:spPr>
            <a:xfrm>
              <a:off x="1042597" y="174961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940" y="0"/>
                  </a:moveTo>
                  <a:lnTo>
                    <a:pt x="17064" y="2195"/>
                  </a:lnTo>
                  <a:lnTo>
                    <a:pt x="8183" y="8183"/>
                  </a:lnTo>
                  <a:lnTo>
                    <a:pt x="2195" y="17064"/>
                  </a:lnTo>
                  <a:lnTo>
                    <a:pt x="0" y="27939"/>
                  </a:lnTo>
                  <a:lnTo>
                    <a:pt x="2195" y="38815"/>
                  </a:lnTo>
                  <a:lnTo>
                    <a:pt x="8183" y="47696"/>
                  </a:lnTo>
                  <a:lnTo>
                    <a:pt x="17064" y="53684"/>
                  </a:lnTo>
                  <a:lnTo>
                    <a:pt x="27940" y="55879"/>
                  </a:lnTo>
                  <a:lnTo>
                    <a:pt x="38815" y="53684"/>
                  </a:lnTo>
                  <a:lnTo>
                    <a:pt x="47696" y="47696"/>
                  </a:lnTo>
                  <a:lnTo>
                    <a:pt x="53684" y="38815"/>
                  </a:lnTo>
                  <a:lnTo>
                    <a:pt x="55880" y="27939"/>
                  </a:lnTo>
                  <a:lnTo>
                    <a:pt x="53684" y="17064"/>
                  </a:lnTo>
                  <a:lnTo>
                    <a:pt x="47696" y="8183"/>
                  </a:lnTo>
                  <a:lnTo>
                    <a:pt x="38815" y="2195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5" name="Grupo 204">
            <a:extLst>
              <a:ext uri="{FF2B5EF4-FFF2-40B4-BE49-F238E27FC236}">
                <a16:creationId xmlns:a16="http://schemas.microsoft.com/office/drawing/2014/main" id="{7165CC35-287B-4C3C-A481-F6BB88A636BE}"/>
              </a:ext>
            </a:extLst>
          </p:cNvPr>
          <p:cNvGrpSpPr/>
          <p:nvPr/>
        </p:nvGrpSpPr>
        <p:grpSpPr>
          <a:xfrm>
            <a:off x="1018539" y="6216650"/>
            <a:ext cx="121920" cy="123825"/>
            <a:chOff x="1009653" y="1715639"/>
            <a:chExt cx="121920" cy="123825"/>
          </a:xfrm>
        </p:grpSpPr>
        <p:sp>
          <p:nvSpPr>
            <p:cNvPr id="206" name="object 133">
              <a:extLst>
                <a:ext uri="{FF2B5EF4-FFF2-40B4-BE49-F238E27FC236}">
                  <a16:creationId xmlns:a16="http://schemas.microsoft.com/office/drawing/2014/main" id="{AAD841E5-2E3C-407D-B437-387A6F8A1D61}"/>
                </a:ext>
              </a:extLst>
            </p:cNvPr>
            <p:cNvSpPr/>
            <p:nvPr/>
          </p:nvSpPr>
          <p:spPr>
            <a:xfrm>
              <a:off x="1009653" y="1715639"/>
              <a:ext cx="121920" cy="123825"/>
            </a:xfrm>
            <a:custGeom>
              <a:avLst/>
              <a:gdLst/>
              <a:ahLst/>
              <a:cxnLst/>
              <a:rect l="l" t="t" r="r" b="b"/>
              <a:pathLst>
                <a:path w="121919" h="123825">
                  <a:moveTo>
                    <a:pt x="60883" y="0"/>
                  </a:moveTo>
                  <a:lnTo>
                    <a:pt x="37183" y="4866"/>
                  </a:lnTo>
                  <a:lnTo>
                    <a:pt x="17830" y="18135"/>
                  </a:lnTo>
                  <a:lnTo>
                    <a:pt x="4783" y="37815"/>
                  </a:lnTo>
                  <a:lnTo>
                    <a:pt x="0" y="61912"/>
                  </a:lnTo>
                  <a:lnTo>
                    <a:pt x="4783" y="86009"/>
                  </a:lnTo>
                  <a:lnTo>
                    <a:pt x="17830" y="105689"/>
                  </a:lnTo>
                  <a:lnTo>
                    <a:pt x="37183" y="118958"/>
                  </a:lnTo>
                  <a:lnTo>
                    <a:pt x="60883" y="123825"/>
                  </a:lnTo>
                  <a:lnTo>
                    <a:pt x="84584" y="118958"/>
                  </a:lnTo>
                  <a:lnTo>
                    <a:pt x="103936" y="105689"/>
                  </a:lnTo>
                  <a:lnTo>
                    <a:pt x="116983" y="86009"/>
                  </a:lnTo>
                  <a:lnTo>
                    <a:pt x="121767" y="61912"/>
                  </a:lnTo>
                  <a:lnTo>
                    <a:pt x="116983" y="37815"/>
                  </a:lnTo>
                  <a:lnTo>
                    <a:pt x="103936" y="18135"/>
                  </a:lnTo>
                  <a:lnTo>
                    <a:pt x="84584" y="4866"/>
                  </a:lnTo>
                  <a:lnTo>
                    <a:pt x="60883" y="0"/>
                  </a:lnTo>
                  <a:close/>
                </a:path>
              </a:pathLst>
            </a:custGeom>
            <a:solidFill>
              <a:srgbClr val="EC7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136">
              <a:extLst>
                <a:ext uri="{FF2B5EF4-FFF2-40B4-BE49-F238E27FC236}">
                  <a16:creationId xmlns:a16="http://schemas.microsoft.com/office/drawing/2014/main" id="{7F2965A4-3D2D-49BD-BDB7-4FD7739F25D6}"/>
                </a:ext>
              </a:extLst>
            </p:cNvPr>
            <p:cNvSpPr/>
            <p:nvPr/>
          </p:nvSpPr>
          <p:spPr>
            <a:xfrm>
              <a:off x="1042597" y="174961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940" y="0"/>
                  </a:moveTo>
                  <a:lnTo>
                    <a:pt x="17064" y="2195"/>
                  </a:lnTo>
                  <a:lnTo>
                    <a:pt x="8183" y="8183"/>
                  </a:lnTo>
                  <a:lnTo>
                    <a:pt x="2195" y="17064"/>
                  </a:lnTo>
                  <a:lnTo>
                    <a:pt x="0" y="27939"/>
                  </a:lnTo>
                  <a:lnTo>
                    <a:pt x="2195" y="38815"/>
                  </a:lnTo>
                  <a:lnTo>
                    <a:pt x="8183" y="47696"/>
                  </a:lnTo>
                  <a:lnTo>
                    <a:pt x="17064" y="53684"/>
                  </a:lnTo>
                  <a:lnTo>
                    <a:pt x="27940" y="55879"/>
                  </a:lnTo>
                  <a:lnTo>
                    <a:pt x="38815" y="53684"/>
                  </a:lnTo>
                  <a:lnTo>
                    <a:pt x="47696" y="47696"/>
                  </a:lnTo>
                  <a:lnTo>
                    <a:pt x="53684" y="38815"/>
                  </a:lnTo>
                  <a:lnTo>
                    <a:pt x="55880" y="27939"/>
                  </a:lnTo>
                  <a:lnTo>
                    <a:pt x="53684" y="17064"/>
                  </a:lnTo>
                  <a:lnTo>
                    <a:pt x="47696" y="8183"/>
                  </a:lnTo>
                  <a:lnTo>
                    <a:pt x="38815" y="2195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8" name="Grupo 207">
            <a:extLst>
              <a:ext uri="{FF2B5EF4-FFF2-40B4-BE49-F238E27FC236}">
                <a16:creationId xmlns:a16="http://schemas.microsoft.com/office/drawing/2014/main" id="{CE2F9175-C178-4943-B8B9-DCA2E962F899}"/>
              </a:ext>
            </a:extLst>
          </p:cNvPr>
          <p:cNvGrpSpPr/>
          <p:nvPr/>
        </p:nvGrpSpPr>
        <p:grpSpPr>
          <a:xfrm>
            <a:off x="1018539" y="6978650"/>
            <a:ext cx="121920" cy="123825"/>
            <a:chOff x="1009653" y="1715639"/>
            <a:chExt cx="121920" cy="123825"/>
          </a:xfrm>
        </p:grpSpPr>
        <p:sp>
          <p:nvSpPr>
            <p:cNvPr id="209" name="object 133">
              <a:extLst>
                <a:ext uri="{FF2B5EF4-FFF2-40B4-BE49-F238E27FC236}">
                  <a16:creationId xmlns:a16="http://schemas.microsoft.com/office/drawing/2014/main" id="{AE0384BC-06D2-4FE0-BEAA-6101AF6E3322}"/>
                </a:ext>
              </a:extLst>
            </p:cNvPr>
            <p:cNvSpPr/>
            <p:nvPr/>
          </p:nvSpPr>
          <p:spPr>
            <a:xfrm>
              <a:off x="1009653" y="1715639"/>
              <a:ext cx="121920" cy="123825"/>
            </a:xfrm>
            <a:custGeom>
              <a:avLst/>
              <a:gdLst/>
              <a:ahLst/>
              <a:cxnLst/>
              <a:rect l="l" t="t" r="r" b="b"/>
              <a:pathLst>
                <a:path w="121919" h="123825">
                  <a:moveTo>
                    <a:pt x="60883" y="0"/>
                  </a:moveTo>
                  <a:lnTo>
                    <a:pt x="37183" y="4866"/>
                  </a:lnTo>
                  <a:lnTo>
                    <a:pt x="17830" y="18135"/>
                  </a:lnTo>
                  <a:lnTo>
                    <a:pt x="4783" y="37815"/>
                  </a:lnTo>
                  <a:lnTo>
                    <a:pt x="0" y="61912"/>
                  </a:lnTo>
                  <a:lnTo>
                    <a:pt x="4783" y="86009"/>
                  </a:lnTo>
                  <a:lnTo>
                    <a:pt x="17830" y="105689"/>
                  </a:lnTo>
                  <a:lnTo>
                    <a:pt x="37183" y="118958"/>
                  </a:lnTo>
                  <a:lnTo>
                    <a:pt x="60883" y="123825"/>
                  </a:lnTo>
                  <a:lnTo>
                    <a:pt x="84584" y="118958"/>
                  </a:lnTo>
                  <a:lnTo>
                    <a:pt x="103936" y="105689"/>
                  </a:lnTo>
                  <a:lnTo>
                    <a:pt x="116983" y="86009"/>
                  </a:lnTo>
                  <a:lnTo>
                    <a:pt x="121767" y="61912"/>
                  </a:lnTo>
                  <a:lnTo>
                    <a:pt x="116983" y="37815"/>
                  </a:lnTo>
                  <a:lnTo>
                    <a:pt x="103936" y="18135"/>
                  </a:lnTo>
                  <a:lnTo>
                    <a:pt x="84584" y="4866"/>
                  </a:lnTo>
                  <a:lnTo>
                    <a:pt x="60883" y="0"/>
                  </a:lnTo>
                  <a:close/>
                </a:path>
              </a:pathLst>
            </a:custGeom>
            <a:solidFill>
              <a:srgbClr val="EC7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136">
              <a:extLst>
                <a:ext uri="{FF2B5EF4-FFF2-40B4-BE49-F238E27FC236}">
                  <a16:creationId xmlns:a16="http://schemas.microsoft.com/office/drawing/2014/main" id="{87572BD9-2922-4D05-A75A-AF68D69A9710}"/>
                </a:ext>
              </a:extLst>
            </p:cNvPr>
            <p:cNvSpPr/>
            <p:nvPr/>
          </p:nvSpPr>
          <p:spPr>
            <a:xfrm>
              <a:off x="1042597" y="174961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940" y="0"/>
                  </a:moveTo>
                  <a:lnTo>
                    <a:pt x="17064" y="2195"/>
                  </a:lnTo>
                  <a:lnTo>
                    <a:pt x="8183" y="8183"/>
                  </a:lnTo>
                  <a:lnTo>
                    <a:pt x="2195" y="17064"/>
                  </a:lnTo>
                  <a:lnTo>
                    <a:pt x="0" y="27939"/>
                  </a:lnTo>
                  <a:lnTo>
                    <a:pt x="2195" y="38815"/>
                  </a:lnTo>
                  <a:lnTo>
                    <a:pt x="8183" y="47696"/>
                  </a:lnTo>
                  <a:lnTo>
                    <a:pt x="17064" y="53684"/>
                  </a:lnTo>
                  <a:lnTo>
                    <a:pt x="27940" y="55879"/>
                  </a:lnTo>
                  <a:lnTo>
                    <a:pt x="38815" y="53684"/>
                  </a:lnTo>
                  <a:lnTo>
                    <a:pt x="47696" y="47696"/>
                  </a:lnTo>
                  <a:lnTo>
                    <a:pt x="53684" y="38815"/>
                  </a:lnTo>
                  <a:lnTo>
                    <a:pt x="55880" y="27939"/>
                  </a:lnTo>
                  <a:lnTo>
                    <a:pt x="53684" y="17064"/>
                  </a:lnTo>
                  <a:lnTo>
                    <a:pt x="47696" y="8183"/>
                  </a:lnTo>
                  <a:lnTo>
                    <a:pt x="38815" y="2195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5" name="Rectangle 6">
            <a:extLst>
              <a:ext uri="{FF2B5EF4-FFF2-40B4-BE49-F238E27FC236}">
                <a16:creationId xmlns:a16="http://schemas.microsoft.com/office/drawing/2014/main" id="{CB840F20-A961-423F-9310-3E5AD67DE79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203700" y="2559050"/>
            <a:ext cx="2514600" cy="483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Conserve la calma.</a:t>
            </a:r>
          </a:p>
          <a:p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142240">
              <a:lnSpc>
                <a:spcPct val="102000"/>
              </a:lnSpc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corra ni abandone el edificio sin instrucciones previas.</a:t>
            </a:r>
          </a:p>
          <a:p>
            <a:pPr marR="142240">
              <a:lnSpc>
                <a:spcPct val="102000"/>
              </a:lnSpc>
            </a:pP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142240">
              <a:lnSpc>
                <a:spcPct val="102000"/>
              </a:lnSpc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Aléjese de las ventanas, muebles y objetos susceptibles a desprendimientos (cuadros, relojes murales, otros).</a:t>
            </a:r>
          </a:p>
          <a:p>
            <a:pPr marR="142240">
              <a:lnSpc>
                <a:spcPct val="102000"/>
              </a:lnSpc>
            </a:pP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164465" lvl="0">
              <a:lnSpc>
                <a:spcPct val="115000"/>
              </a:lnSpc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caso de que el sismo sea de gran intensidad, que impida que una persona se mantenga en pie,</a:t>
            </a:r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ubíquese en un lugar que le preste protección (muro o pilar estructural, bajo o a un costado de un escritorio).</a:t>
            </a:r>
          </a:p>
          <a:p>
            <a:pPr marR="164465" lvl="0">
              <a:lnSpc>
                <a:spcPct val="115000"/>
              </a:lnSpc>
            </a:pPr>
            <a:endParaRPr lang="es-ES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</a:pPr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use ascensores.</a:t>
            </a: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</a:pPr>
            <a:endParaRPr lang="es-CL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</a:pPr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Ayude y contenga a quién lo requiera.</a:t>
            </a:r>
            <a:endParaRPr lang="es-CL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</a:pPr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Siga las instrucciones de los Líderes de Piso y/o las instrucciones por parte de la Administración</a:t>
            </a:r>
            <a:endParaRPr lang="es-CL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0" lvl="0" defTabSz="914400" latinLnBrk="0">
              <a:lnSpc>
                <a:spcPct val="100000"/>
              </a:lnSpc>
              <a:buClrTx/>
              <a:buSzTx/>
            </a:pPr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mediante alto parlante.</a:t>
            </a:r>
          </a:p>
          <a:p>
            <a:pPr marR="0" lvl="0" defTabSz="914400" latinLnBrk="0">
              <a:lnSpc>
                <a:spcPct val="100000"/>
              </a:lnSpc>
              <a:buClrTx/>
              <a:buSzTx/>
            </a:pPr>
            <a:endParaRPr lang="es-CL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</a:pPr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caso de encontrarse en los estacionamientos, detener el vehículo y bajar de él, dirigirse a una</a:t>
            </a:r>
            <a:endParaRPr lang="es-CL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0" lvl="0" defTabSz="914400" latinLnBrk="0">
              <a:lnSpc>
                <a:spcPct val="100000"/>
              </a:lnSpc>
              <a:buClrTx/>
              <a:buSzTx/>
            </a:pPr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zona segura (muro o pilar estructural).</a:t>
            </a:r>
            <a:endParaRPr lang="es-CL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0" lvl="0" defTabSz="914400" latinLnBrk="0">
              <a:lnSpc>
                <a:spcPct val="100000"/>
              </a:lnSpc>
              <a:buClrTx/>
              <a:buSzTx/>
            </a:pP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0" lvl="0" defTabSz="914400" latinLnBrk="0">
              <a:lnSpc>
                <a:spcPct val="100000"/>
              </a:lnSpc>
              <a:buClrTx/>
              <a:buSzTx/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 existen instrucciones de evacuar por parte de la Administración, siga las instrucciones que le</a:t>
            </a:r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brindará el Edificio, evacuando a través de la caja de escalera en estricto orden, con dirección a la zona de seguridad.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164465" lvl="0">
              <a:lnSpc>
                <a:spcPct val="115000"/>
              </a:lnSpc>
            </a:pPr>
            <a:endParaRPr lang="es-ES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164465" lvl="0">
              <a:lnSpc>
                <a:spcPct val="115000"/>
              </a:lnSpc>
            </a:pP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4" name="CuadroTexto 243">
            <a:extLst>
              <a:ext uri="{FF2B5EF4-FFF2-40B4-BE49-F238E27FC236}">
                <a16:creationId xmlns:a16="http://schemas.microsoft.com/office/drawing/2014/main" id="{6B1250AF-1752-4B4D-90AF-74DFD5FD4F46}"/>
              </a:ext>
            </a:extLst>
          </p:cNvPr>
          <p:cNvSpPr txBox="1"/>
          <p:nvPr/>
        </p:nvSpPr>
        <p:spPr>
          <a:xfrm>
            <a:off x="1231900" y="5526385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EB7B5B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Para identificar la ubicación de la zona de seguridad, revise</a:t>
            </a:r>
            <a:r>
              <a:rPr lang="es-ES" sz="1100" spc="-10" dirty="0">
                <a:solidFill>
                  <a:srgbClr val="EB7B5B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 </a:t>
            </a:r>
            <a:r>
              <a:rPr lang="es-ES" sz="1100" dirty="0">
                <a:solidFill>
                  <a:srgbClr val="EB7B5B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"Zona de Seguridad</a:t>
            </a:r>
            <a:r>
              <a:rPr lang="es-ES" sz="1100" b="1" dirty="0">
                <a:solidFill>
                  <a:srgbClr val="EB7B5B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. 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4" name="object 107">
            <a:extLst>
              <a:ext uri="{FF2B5EF4-FFF2-40B4-BE49-F238E27FC236}">
                <a16:creationId xmlns:a16="http://schemas.microsoft.com/office/drawing/2014/main" id="{EBC691A0-623F-4ACB-8447-9B08C1807807}"/>
              </a:ext>
            </a:extLst>
          </p:cNvPr>
          <p:cNvSpPr/>
          <p:nvPr/>
        </p:nvSpPr>
        <p:spPr>
          <a:xfrm>
            <a:off x="4112182" y="2709862"/>
            <a:ext cx="91517" cy="3735388"/>
          </a:xfrm>
          <a:custGeom>
            <a:avLst/>
            <a:gdLst/>
            <a:ahLst/>
            <a:cxnLst/>
            <a:rect l="l" t="t" r="r" b="b"/>
            <a:pathLst>
              <a:path h="2404110">
                <a:moveTo>
                  <a:pt x="0" y="0"/>
                </a:moveTo>
                <a:lnTo>
                  <a:pt x="0" y="2403640"/>
                </a:lnTo>
              </a:path>
            </a:pathLst>
          </a:custGeom>
          <a:ln w="12700">
            <a:solidFill>
              <a:srgbClr val="4352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112">
            <a:extLst>
              <a:ext uri="{FF2B5EF4-FFF2-40B4-BE49-F238E27FC236}">
                <a16:creationId xmlns:a16="http://schemas.microsoft.com/office/drawing/2014/main" id="{F6EDB1CF-DE29-49DA-8984-94F17D0E349B}"/>
              </a:ext>
            </a:extLst>
          </p:cNvPr>
          <p:cNvSpPr/>
          <p:nvPr/>
        </p:nvSpPr>
        <p:spPr>
          <a:xfrm>
            <a:off x="4051300" y="2940050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DB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113">
            <a:extLst>
              <a:ext uri="{FF2B5EF4-FFF2-40B4-BE49-F238E27FC236}">
                <a16:creationId xmlns:a16="http://schemas.microsoft.com/office/drawing/2014/main" id="{45385A42-A038-4235-94C1-68A4DCA67842}"/>
              </a:ext>
            </a:extLst>
          </p:cNvPr>
          <p:cNvSpPr/>
          <p:nvPr/>
        </p:nvSpPr>
        <p:spPr>
          <a:xfrm>
            <a:off x="4051300" y="3349625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DB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114">
            <a:extLst>
              <a:ext uri="{FF2B5EF4-FFF2-40B4-BE49-F238E27FC236}">
                <a16:creationId xmlns:a16="http://schemas.microsoft.com/office/drawing/2014/main" id="{C9E7E0A2-BB6F-4E3F-B29F-6114A091F0DA}"/>
              </a:ext>
            </a:extLst>
          </p:cNvPr>
          <p:cNvSpPr/>
          <p:nvPr/>
        </p:nvSpPr>
        <p:spPr>
          <a:xfrm>
            <a:off x="4051300" y="3959225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DB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115">
            <a:extLst>
              <a:ext uri="{FF2B5EF4-FFF2-40B4-BE49-F238E27FC236}">
                <a16:creationId xmlns:a16="http://schemas.microsoft.com/office/drawing/2014/main" id="{74F897CE-6BB4-4F9D-B715-218AC21586BD}"/>
              </a:ext>
            </a:extLst>
          </p:cNvPr>
          <p:cNvSpPr/>
          <p:nvPr/>
        </p:nvSpPr>
        <p:spPr>
          <a:xfrm>
            <a:off x="4051300" y="4845050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DB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116">
            <a:extLst>
              <a:ext uri="{FF2B5EF4-FFF2-40B4-BE49-F238E27FC236}">
                <a16:creationId xmlns:a16="http://schemas.microsoft.com/office/drawing/2014/main" id="{71B13321-5F93-42FC-A495-D495DF841A2B}"/>
              </a:ext>
            </a:extLst>
          </p:cNvPr>
          <p:cNvSpPr/>
          <p:nvPr/>
        </p:nvSpPr>
        <p:spPr>
          <a:xfrm>
            <a:off x="4051300" y="5149850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DB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117">
            <a:extLst>
              <a:ext uri="{FF2B5EF4-FFF2-40B4-BE49-F238E27FC236}">
                <a16:creationId xmlns:a16="http://schemas.microsoft.com/office/drawing/2014/main" id="{91A3F5EE-64F1-4ECC-9598-92584F14FE1B}"/>
              </a:ext>
            </a:extLst>
          </p:cNvPr>
          <p:cNvSpPr/>
          <p:nvPr/>
        </p:nvSpPr>
        <p:spPr>
          <a:xfrm>
            <a:off x="4051300" y="5835650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4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DB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132">
            <a:extLst>
              <a:ext uri="{FF2B5EF4-FFF2-40B4-BE49-F238E27FC236}">
                <a16:creationId xmlns:a16="http://schemas.microsoft.com/office/drawing/2014/main" id="{75F030EF-2C36-424B-B997-64F4164CE8AC}"/>
              </a:ext>
            </a:extLst>
          </p:cNvPr>
          <p:cNvSpPr/>
          <p:nvPr/>
        </p:nvSpPr>
        <p:spPr>
          <a:xfrm>
            <a:off x="4051300" y="2635250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DB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135">
            <a:extLst>
              <a:ext uri="{FF2B5EF4-FFF2-40B4-BE49-F238E27FC236}">
                <a16:creationId xmlns:a16="http://schemas.microsoft.com/office/drawing/2014/main" id="{8759B8FF-AEC0-4060-AC22-513B14304C44}"/>
              </a:ext>
            </a:extLst>
          </p:cNvPr>
          <p:cNvSpPr/>
          <p:nvPr/>
        </p:nvSpPr>
        <p:spPr>
          <a:xfrm>
            <a:off x="4084242" y="266922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39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79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39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140">
            <a:extLst>
              <a:ext uri="{FF2B5EF4-FFF2-40B4-BE49-F238E27FC236}">
                <a16:creationId xmlns:a16="http://schemas.microsoft.com/office/drawing/2014/main" id="{19F0BFFF-A2E7-4A56-B396-1BFD111B7B25}"/>
              </a:ext>
            </a:extLst>
          </p:cNvPr>
          <p:cNvSpPr/>
          <p:nvPr/>
        </p:nvSpPr>
        <p:spPr>
          <a:xfrm>
            <a:off x="4084242" y="2974021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39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79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39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141">
            <a:extLst>
              <a:ext uri="{FF2B5EF4-FFF2-40B4-BE49-F238E27FC236}">
                <a16:creationId xmlns:a16="http://schemas.microsoft.com/office/drawing/2014/main" id="{A356BC4E-7705-4E10-9A21-7A6D349CD272}"/>
              </a:ext>
            </a:extLst>
          </p:cNvPr>
          <p:cNvSpPr/>
          <p:nvPr/>
        </p:nvSpPr>
        <p:spPr>
          <a:xfrm>
            <a:off x="4084242" y="3383597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39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79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39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142">
            <a:extLst>
              <a:ext uri="{FF2B5EF4-FFF2-40B4-BE49-F238E27FC236}">
                <a16:creationId xmlns:a16="http://schemas.microsoft.com/office/drawing/2014/main" id="{E230A197-5D41-4AF2-8597-35B18310DC71}"/>
              </a:ext>
            </a:extLst>
          </p:cNvPr>
          <p:cNvSpPr/>
          <p:nvPr/>
        </p:nvSpPr>
        <p:spPr>
          <a:xfrm>
            <a:off x="4084242" y="3993197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39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79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39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143">
            <a:extLst>
              <a:ext uri="{FF2B5EF4-FFF2-40B4-BE49-F238E27FC236}">
                <a16:creationId xmlns:a16="http://schemas.microsoft.com/office/drawing/2014/main" id="{B5FD10D0-731D-4140-9453-54635F502FC9}"/>
              </a:ext>
            </a:extLst>
          </p:cNvPr>
          <p:cNvSpPr/>
          <p:nvPr/>
        </p:nvSpPr>
        <p:spPr>
          <a:xfrm>
            <a:off x="4084242" y="487902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39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79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39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144">
            <a:extLst>
              <a:ext uri="{FF2B5EF4-FFF2-40B4-BE49-F238E27FC236}">
                <a16:creationId xmlns:a16="http://schemas.microsoft.com/office/drawing/2014/main" id="{116BB0B8-EA52-4532-817A-77F16606A7C6}"/>
              </a:ext>
            </a:extLst>
          </p:cNvPr>
          <p:cNvSpPr/>
          <p:nvPr/>
        </p:nvSpPr>
        <p:spPr>
          <a:xfrm>
            <a:off x="4084242" y="518382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40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80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40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145">
            <a:extLst>
              <a:ext uri="{FF2B5EF4-FFF2-40B4-BE49-F238E27FC236}">
                <a16:creationId xmlns:a16="http://schemas.microsoft.com/office/drawing/2014/main" id="{22A06C7C-C54C-4FFC-A5FB-43B2F1892781}"/>
              </a:ext>
            </a:extLst>
          </p:cNvPr>
          <p:cNvSpPr/>
          <p:nvPr/>
        </p:nvSpPr>
        <p:spPr>
          <a:xfrm>
            <a:off x="4084242" y="586962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40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80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40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117">
            <a:extLst>
              <a:ext uri="{FF2B5EF4-FFF2-40B4-BE49-F238E27FC236}">
                <a16:creationId xmlns:a16="http://schemas.microsoft.com/office/drawing/2014/main" id="{66EA2DC9-272C-41A9-9EAA-2A84028AD33D}"/>
              </a:ext>
            </a:extLst>
          </p:cNvPr>
          <p:cNvSpPr/>
          <p:nvPr/>
        </p:nvSpPr>
        <p:spPr>
          <a:xfrm>
            <a:off x="4051300" y="6369050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4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DB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145">
            <a:extLst>
              <a:ext uri="{FF2B5EF4-FFF2-40B4-BE49-F238E27FC236}">
                <a16:creationId xmlns:a16="http://schemas.microsoft.com/office/drawing/2014/main" id="{F22E037A-2B97-45C8-B01F-C51C0E823E35}"/>
              </a:ext>
            </a:extLst>
          </p:cNvPr>
          <p:cNvSpPr/>
          <p:nvPr/>
        </p:nvSpPr>
        <p:spPr>
          <a:xfrm>
            <a:off x="4084242" y="640302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40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80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40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Rectangle 6">
            <a:extLst>
              <a:ext uri="{FF2B5EF4-FFF2-40B4-BE49-F238E27FC236}">
                <a16:creationId xmlns:a16="http://schemas.microsoft.com/office/drawing/2014/main" id="{56D595C1-B06B-4C6B-84BC-5EC85D00980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404100" y="2214278"/>
            <a:ext cx="2895600" cy="302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66040" algn="just">
              <a:lnSpc>
                <a:spcPct val="112000"/>
              </a:lnSpc>
              <a:spcBef>
                <a:spcPts val="840"/>
              </a:spcBef>
              <a:spcAft>
                <a:spcPts val="0"/>
              </a:spcAft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que encuentre un objeto sospechoso, debe dar la alarma a su Líder de piso, o bien llamar al teléfono de Seguridad del edificio a cualquiera de sus números, o por citófono.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350"/>
              </a:spcBef>
              <a:spcAft>
                <a:spcPts val="0"/>
              </a:spcAft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use ascensores.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350"/>
              </a:spcBef>
              <a:spcAft>
                <a:spcPts val="0"/>
              </a:spcAft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Siga las instrucciones de los Líderes de evacuación o el Jefe de Emergencia del edificio mediante alto parlante.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112395" algn="just">
              <a:lnSpc>
                <a:spcPct val="105000"/>
              </a:lnSpc>
              <a:spcBef>
                <a:spcPts val="355"/>
              </a:spcBef>
              <a:spcAft>
                <a:spcPts val="0"/>
              </a:spcAft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Las personas con movilidad reducida, para la evacuación esperarán a bomberos frente al ascensor “1", único ascensor apto para utilizar en caso de emergencia.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151130" lvl="0" algn="just">
              <a:lnSpc>
                <a:spcPct val="115000"/>
              </a:lnSpc>
              <a:spcBef>
                <a:spcPts val="630"/>
              </a:spcBef>
              <a:spcAft>
                <a:spcPts val="0"/>
              </a:spcAft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Camina rápidamente en forma ordenada, tomado del pasamanos y en silencio hacia la salida del primer piso.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35"/>
              </a:spcBef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35"/>
              </a:spcBef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bajar a los subterráneos, no podrán utilizar sus vehículos para salir del edificio una vez declarada la emergencia.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>
              <a:spcBef>
                <a:spcPts val="500"/>
              </a:spcBef>
              <a:spcAft>
                <a:spcPts val="0"/>
              </a:spcAft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Dirigirse a la zona de seguridad establecida.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164465" lvl="0">
              <a:lnSpc>
                <a:spcPct val="115000"/>
              </a:lnSpc>
            </a:pP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2" name="Rectangle 6">
            <a:extLst>
              <a:ext uri="{FF2B5EF4-FFF2-40B4-BE49-F238E27FC236}">
                <a16:creationId xmlns:a16="http://schemas.microsoft.com/office/drawing/2014/main" id="{1A01C47E-F2DC-483E-9823-A97647AAA3F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404100" y="6140450"/>
            <a:ext cx="2895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35"/>
              </a:spcBef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Automáticamente se activan los sistemas de emergencia: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lvl="1" indent="-171450" algn="just">
              <a:spcBef>
                <a:spcPts val="35"/>
              </a:spcBef>
              <a:buClr>
                <a:srgbClr val="0C3436"/>
              </a:buClr>
              <a:buSzPts val="750"/>
              <a:buFont typeface="Calibri Light" panose="020F0302020204030204" pitchFamily="34" charset="0"/>
              <a:buChar char="—"/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Alarma de audio evacuación en los pisos involucrados.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marR="202565" lvl="1" indent="-171450" algn="just">
              <a:spcBef>
                <a:spcPts val="35"/>
              </a:spcBef>
              <a:buClr>
                <a:srgbClr val="0C3436"/>
              </a:buClr>
              <a:buSzPts val="750"/>
              <a:buFont typeface="Calibri Light" panose="020F0302020204030204" pitchFamily="34" charset="0"/>
              <a:buChar char="—"/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Apertura de acceso conectados a la central del edificio.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lvl="1" indent="-171450" algn="just">
              <a:spcBef>
                <a:spcPts val="35"/>
              </a:spcBef>
              <a:buClr>
                <a:srgbClr val="0C3436"/>
              </a:buClr>
              <a:buSzPts val="750"/>
              <a:buFont typeface="Calibri Light" panose="020F0302020204030204" pitchFamily="34" charset="0"/>
              <a:buChar char="—"/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Activación de la presurización en cajas de escaleras.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marR="112395" lvl="1" indent="-171450" algn="just">
              <a:spcBef>
                <a:spcPts val="35"/>
              </a:spcBef>
              <a:buClr>
                <a:srgbClr val="0C3436"/>
              </a:buClr>
              <a:buSzPts val="750"/>
              <a:buFont typeface="Calibri Light" panose="020F0302020204030204" pitchFamily="34" charset="0"/>
              <a:buChar char="—"/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Apagado de la ventilación centralizada.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marR="202565" lvl="1" indent="-171450" algn="just">
              <a:spcBef>
                <a:spcPts val="35"/>
              </a:spcBef>
              <a:buClr>
                <a:srgbClr val="0C3436"/>
              </a:buClr>
              <a:buSzPts val="750"/>
              <a:buFont typeface="Calibri Light" panose="020F0302020204030204" pitchFamily="34" charset="0"/>
              <a:buChar char="—"/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Enclavamiento de ascensores abriendo puertas en el primer piso.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84" name="Gráfico 283">
            <a:extLst>
              <a:ext uri="{FF2B5EF4-FFF2-40B4-BE49-F238E27FC236}">
                <a16:creationId xmlns:a16="http://schemas.microsoft.com/office/drawing/2014/main" id="{CE062FF4-6ED5-49EE-B327-6E1A36F43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46900" y="5530850"/>
            <a:ext cx="514350" cy="5143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620</Words>
  <Application>Microsoft Office PowerPoint</Application>
  <PresentationFormat>Personalizado</PresentationFormat>
  <Paragraphs>68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Calibre</vt:lpstr>
      <vt:lpstr>Calibre Medium</vt:lpstr>
      <vt:lpstr>Calibri</vt:lpstr>
      <vt:lpstr>Calibri Light</vt:lpstr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Vera</dc:creator>
  <cp:lastModifiedBy>Vera, Daniel @ Santiago</cp:lastModifiedBy>
  <cp:revision>9</cp:revision>
  <dcterms:created xsi:type="dcterms:W3CDTF">2022-10-20T15:30:34Z</dcterms:created>
  <dcterms:modified xsi:type="dcterms:W3CDTF">2024-01-17T18:55:45Z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2022-10-11T00:00:00Z</vt:filetime>
  </property>
  <property fmtid="{D5CDD505-2E9C-101B-9397-08002B2CF9AE}" pid="3" name="Creator">
    <vt:lpwstr>Adobe InDesign 17.4 (Windows)</vt:lpwstr>
  </property>
  <property fmtid="{D5CDD505-2E9C-101B-9397-08002B2CF9AE}" pid="4" name="LastSaved">
    <vt:filetime>2022-10-20T00:00:00Z</vt:filetime>
  </property>
  <property fmtid="{D5CDD505-2E9C-101B-9397-08002B2CF9AE}" pid="5" name="Producer">
    <vt:lpwstr>Adobe PDF Library 16.0.7</vt:lpwstr>
  </property>
</Properties>
</file>